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11"/>
  </p:notesMasterIdLst>
  <p:handoutMasterIdLst>
    <p:handoutMasterId r:id="rId12"/>
  </p:handoutMasterIdLst>
  <p:sldIdLst>
    <p:sldId id="256" r:id="rId5"/>
    <p:sldId id="12942" r:id="rId6"/>
    <p:sldId id="5530" r:id="rId7"/>
    <p:sldId id="12941" r:id="rId8"/>
    <p:sldId id="5531" r:id="rId9"/>
    <p:sldId id="12940"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DA291C"/>
    <a:srgbClr val="959CA0"/>
    <a:srgbClr val="FE8A12"/>
    <a:srgbClr val="F4C65A"/>
    <a:srgbClr val="FFE2C4"/>
    <a:srgbClr val="FEC488"/>
    <a:srgbClr val="7FD1EF"/>
    <a:srgbClr val="A1D794"/>
    <a:srgbClr val="72C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B60CA-4C81-4177-8D1B-63B1215EEB60}" v="58" dt="2024-06-27T07:19:05.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07" autoAdjust="0"/>
    <p:restoredTop sz="96170" autoAdjust="0"/>
  </p:normalViewPr>
  <p:slideViewPr>
    <p:cSldViewPr snapToGrid="0">
      <p:cViewPr varScale="1">
        <p:scale>
          <a:sx n="118" d="100"/>
          <a:sy n="118" d="100"/>
        </p:scale>
        <p:origin x="89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4984" y="7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adar, Shivasagar" userId="4b865266-c56a-491e-9f88-d9f07bb8d3d0" providerId="ADAL" clId="{F55E1132-77ED-1F41-B7D6-3009DD84E578}"/>
    <pc:docChg chg="undo custSel addSld delSld modSld">
      <pc:chgData name="Biradar, Shivasagar" userId="4b865266-c56a-491e-9f88-d9f07bb8d3d0" providerId="ADAL" clId="{F55E1132-77ED-1F41-B7D6-3009DD84E578}" dt="2024-04-18T07:46:06.449" v="814" actId="20577"/>
      <pc:docMkLst>
        <pc:docMk/>
      </pc:docMkLst>
      <pc:sldChg chg="addSp delSp modSp mod modNotesTx">
        <pc:chgData name="Biradar, Shivasagar" userId="4b865266-c56a-491e-9f88-d9f07bb8d3d0" providerId="ADAL" clId="{F55E1132-77ED-1F41-B7D6-3009DD84E578}" dt="2024-04-18T05:34:34.086" v="693"/>
        <pc:sldMkLst>
          <pc:docMk/>
          <pc:sldMk cId="1263283585" sldId="5530"/>
        </pc:sldMkLst>
        <pc:spChg chg="mod">
          <ac:chgData name="Biradar, Shivasagar" userId="4b865266-c56a-491e-9f88-d9f07bb8d3d0" providerId="ADAL" clId="{F55E1132-77ED-1F41-B7D6-3009DD84E578}" dt="2024-04-17T13:04:56.949" v="390"/>
          <ac:spMkLst>
            <pc:docMk/>
            <pc:sldMk cId="1263283585" sldId="5530"/>
            <ac:spMk id="2" creationId="{7ED69F31-BF85-614E-9D06-00989F090129}"/>
          </ac:spMkLst>
        </pc:spChg>
        <pc:spChg chg="mod">
          <ac:chgData name="Biradar, Shivasagar" userId="4b865266-c56a-491e-9f88-d9f07bb8d3d0" providerId="ADAL" clId="{F55E1132-77ED-1F41-B7D6-3009DD84E578}" dt="2024-04-17T13:53:32.651" v="472" actId="1076"/>
          <ac:spMkLst>
            <pc:docMk/>
            <pc:sldMk cId="1263283585" sldId="5530"/>
            <ac:spMk id="4" creationId="{512F5352-39AA-8B3D-F846-21EA24F963DA}"/>
          </ac:spMkLst>
        </pc:spChg>
        <pc:spChg chg="add mod">
          <ac:chgData name="Biradar, Shivasagar" userId="4b865266-c56a-491e-9f88-d9f07bb8d3d0" providerId="ADAL" clId="{F55E1132-77ED-1F41-B7D6-3009DD84E578}" dt="2024-04-18T05:26:19.087" v="692" actId="1076"/>
          <ac:spMkLst>
            <pc:docMk/>
            <pc:sldMk cId="1263283585" sldId="5530"/>
            <ac:spMk id="5" creationId="{DF72BBA3-C0F1-D0EA-7917-98317DB37BA6}"/>
          </ac:spMkLst>
        </pc:spChg>
        <pc:spChg chg="add del mod">
          <ac:chgData name="Biradar, Shivasagar" userId="4b865266-c56a-491e-9f88-d9f07bb8d3d0" providerId="ADAL" clId="{F55E1132-77ED-1F41-B7D6-3009DD84E578}" dt="2024-04-17T13:44:26.055" v="414"/>
          <ac:spMkLst>
            <pc:docMk/>
            <pc:sldMk cId="1263283585" sldId="5530"/>
            <ac:spMk id="8" creationId="{B8AA7958-6414-7303-6A76-E01873CEA2E6}"/>
          </ac:spMkLst>
        </pc:spChg>
        <pc:spChg chg="add mod">
          <ac:chgData name="Biradar, Shivasagar" userId="4b865266-c56a-491e-9f88-d9f07bb8d3d0" providerId="ADAL" clId="{F55E1132-77ED-1F41-B7D6-3009DD84E578}" dt="2024-04-17T13:53:09.764" v="471" actId="1036"/>
          <ac:spMkLst>
            <pc:docMk/>
            <pc:sldMk cId="1263283585" sldId="5530"/>
            <ac:spMk id="9" creationId="{28EC6AAA-1A93-8F02-4886-B305FB335B6E}"/>
          </ac:spMkLst>
        </pc:spChg>
        <pc:spChg chg="mod">
          <ac:chgData name="Biradar, Shivasagar" userId="4b865266-c56a-491e-9f88-d9f07bb8d3d0" providerId="ADAL" clId="{F55E1132-77ED-1F41-B7D6-3009DD84E578}" dt="2024-04-17T13:05:10.436" v="393" actId="1076"/>
          <ac:spMkLst>
            <pc:docMk/>
            <pc:sldMk cId="1263283585" sldId="5530"/>
            <ac:spMk id="10" creationId="{C903F74E-6D3D-4EB3-DCD3-102B9E614423}"/>
          </ac:spMkLst>
        </pc:spChg>
        <pc:spChg chg="add mod">
          <ac:chgData name="Biradar, Shivasagar" userId="4b865266-c56a-491e-9f88-d9f07bb8d3d0" providerId="ADAL" clId="{F55E1132-77ED-1F41-B7D6-3009DD84E578}" dt="2024-04-17T13:53:09.764" v="471" actId="1036"/>
          <ac:spMkLst>
            <pc:docMk/>
            <pc:sldMk cId="1263283585" sldId="5530"/>
            <ac:spMk id="12" creationId="{838696BD-8A8F-BD78-AC4A-BFA734CBDF1D}"/>
          </ac:spMkLst>
        </pc:spChg>
        <pc:spChg chg="mod">
          <ac:chgData name="Biradar, Shivasagar" userId="4b865266-c56a-491e-9f88-d9f07bb8d3d0" providerId="ADAL" clId="{F55E1132-77ED-1F41-B7D6-3009DD84E578}" dt="2024-04-17T13:53:32.651" v="472" actId="1076"/>
          <ac:spMkLst>
            <pc:docMk/>
            <pc:sldMk cId="1263283585" sldId="5530"/>
            <ac:spMk id="13" creationId="{10459E1D-0649-FF48-079E-322D44E816D2}"/>
          </ac:spMkLst>
        </pc:spChg>
        <pc:spChg chg="mod">
          <ac:chgData name="Biradar, Shivasagar" userId="4b865266-c56a-491e-9f88-d9f07bb8d3d0" providerId="ADAL" clId="{F55E1132-77ED-1F41-B7D6-3009DD84E578}" dt="2024-04-17T13:53:32.651" v="472" actId="1076"/>
          <ac:spMkLst>
            <pc:docMk/>
            <pc:sldMk cId="1263283585" sldId="5530"/>
            <ac:spMk id="14" creationId="{EEF4E482-87A0-F013-A8FB-BB380AD8A2B9}"/>
          </ac:spMkLst>
        </pc:spChg>
        <pc:spChg chg="mod">
          <ac:chgData name="Biradar, Shivasagar" userId="4b865266-c56a-491e-9f88-d9f07bb8d3d0" providerId="ADAL" clId="{F55E1132-77ED-1F41-B7D6-3009DD84E578}" dt="2024-04-17T13:53:32.651" v="472" actId="1076"/>
          <ac:spMkLst>
            <pc:docMk/>
            <pc:sldMk cId="1263283585" sldId="5530"/>
            <ac:spMk id="15" creationId="{9367347A-10D8-1E07-9C91-4E95EFC5D357}"/>
          </ac:spMkLst>
        </pc:spChg>
        <pc:spChg chg="mod">
          <ac:chgData name="Biradar, Shivasagar" userId="4b865266-c56a-491e-9f88-d9f07bb8d3d0" providerId="ADAL" clId="{F55E1132-77ED-1F41-B7D6-3009DD84E578}" dt="2024-04-17T13:53:32.651" v="472" actId="1076"/>
          <ac:spMkLst>
            <pc:docMk/>
            <pc:sldMk cId="1263283585" sldId="5530"/>
            <ac:spMk id="16" creationId="{72D4240F-DA83-A010-34AC-0CF700920CC3}"/>
          </ac:spMkLst>
        </pc:spChg>
        <pc:spChg chg="mod">
          <ac:chgData name="Biradar, Shivasagar" userId="4b865266-c56a-491e-9f88-d9f07bb8d3d0" providerId="ADAL" clId="{F55E1132-77ED-1F41-B7D6-3009DD84E578}" dt="2024-04-17T13:53:32.651" v="472" actId="1076"/>
          <ac:spMkLst>
            <pc:docMk/>
            <pc:sldMk cId="1263283585" sldId="5530"/>
            <ac:spMk id="17" creationId="{AD48F3D2-51CC-6E47-C13B-1345227E9B31}"/>
          </ac:spMkLst>
        </pc:spChg>
        <pc:spChg chg="add mod">
          <ac:chgData name="Biradar, Shivasagar" userId="4b865266-c56a-491e-9f88-d9f07bb8d3d0" providerId="ADAL" clId="{F55E1132-77ED-1F41-B7D6-3009DD84E578}" dt="2024-04-17T13:55:21.070" v="479" actId="1076"/>
          <ac:spMkLst>
            <pc:docMk/>
            <pc:sldMk cId="1263283585" sldId="5530"/>
            <ac:spMk id="18" creationId="{A251F0FB-A381-02CE-49AD-3A005D544167}"/>
          </ac:spMkLst>
        </pc:spChg>
        <pc:spChg chg="add mod">
          <ac:chgData name="Biradar, Shivasagar" userId="4b865266-c56a-491e-9f88-d9f07bb8d3d0" providerId="ADAL" clId="{F55E1132-77ED-1F41-B7D6-3009DD84E578}" dt="2024-04-17T13:56:10.899" v="487" actId="1076"/>
          <ac:spMkLst>
            <pc:docMk/>
            <pc:sldMk cId="1263283585" sldId="5530"/>
            <ac:spMk id="20" creationId="{60714893-F1E7-FF4A-1316-DCA5AF2E69B2}"/>
          </ac:spMkLst>
        </pc:spChg>
        <pc:picChg chg="mod">
          <ac:chgData name="Biradar, Shivasagar" userId="4b865266-c56a-491e-9f88-d9f07bb8d3d0" providerId="ADAL" clId="{F55E1132-77ED-1F41-B7D6-3009DD84E578}" dt="2024-04-17T13:53:09.764" v="471" actId="1036"/>
          <ac:picMkLst>
            <pc:docMk/>
            <pc:sldMk cId="1263283585" sldId="5530"/>
            <ac:picMk id="3" creationId="{BB6530A4-A4D5-3E18-681F-49D940197F82}"/>
          </ac:picMkLst>
        </pc:picChg>
        <pc:cxnChg chg="add mod">
          <ac:chgData name="Biradar, Shivasagar" userId="4b865266-c56a-491e-9f88-d9f07bb8d3d0" providerId="ADAL" clId="{F55E1132-77ED-1F41-B7D6-3009DD84E578}" dt="2024-04-17T13:53:09.764" v="471" actId="1036"/>
          <ac:cxnSpMkLst>
            <pc:docMk/>
            <pc:sldMk cId="1263283585" sldId="5530"/>
            <ac:cxnSpMk id="7" creationId="{DBCEF478-0F84-F956-E15B-0D82924A99C4}"/>
          </ac:cxnSpMkLst>
        </pc:cxnChg>
        <pc:cxnChg chg="add mod">
          <ac:chgData name="Biradar, Shivasagar" userId="4b865266-c56a-491e-9f88-d9f07bb8d3d0" providerId="ADAL" clId="{F55E1132-77ED-1F41-B7D6-3009DD84E578}" dt="2024-04-17T13:53:09.764" v="471" actId="1036"/>
          <ac:cxnSpMkLst>
            <pc:docMk/>
            <pc:sldMk cId="1263283585" sldId="5530"/>
            <ac:cxnSpMk id="11" creationId="{1143300B-9330-ECAD-8D5A-FD11BFA5ABEE}"/>
          </ac:cxnSpMkLst>
        </pc:cxnChg>
        <pc:cxnChg chg="add mod">
          <ac:chgData name="Biradar, Shivasagar" userId="4b865266-c56a-491e-9f88-d9f07bb8d3d0" providerId="ADAL" clId="{F55E1132-77ED-1F41-B7D6-3009DD84E578}" dt="2024-04-17T13:55:57.400" v="481" actId="1076"/>
          <ac:cxnSpMkLst>
            <pc:docMk/>
            <pc:sldMk cId="1263283585" sldId="5530"/>
            <ac:cxnSpMk id="19" creationId="{490F5A0D-D4A4-DA85-EAE2-1B700532840B}"/>
          </ac:cxnSpMkLst>
        </pc:cxnChg>
      </pc:sldChg>
      <pc:sldChg chg="addSp delSp modSp mod">
        <pc:chgData name="Biradar, Shivasagar" userId="4b865266-c56a-491e-9f88-d9f07bb8d3d0" providerId="ADAL" clId="{F55E1132-77ED-1F41-B7D6-3009DD84E578}" dt="2024-04-18T04:49:18.023" v="641" actId="1076"/>
        <pc:sldMkLst>
          <pc:docMk/>
          <pc:sldMk cId="328063575" sldId="5531"/>
        </pc:sldMkLst>
        <pc:spChg chg="mod">
          <ac:chgData name="Biradar, Shivasagar" userId="4b865266-c56a-491e-9f88-d9f07bb8d3d0" providerId="ADAL" clId="{F55E1132-77ED-1F41-B7D6-3009DD84E578}" dt="2024-04-18T04:47:42.817" v="635"/>
          <ac:spMkLst>
            <pc:docMk/>
            <pc:sldMk cId="328063575" sldId="5531"/>
            <ac:spMk id="2" creationId="{7ED69F31-BF85-614E-9D06-00989F090129}"/>
          </ac:spMkLst>
        </pc:spChg>
        <pc:spChg chg="mod">
          <ac:chgData name="Biradar, Shivasagar" userId="4b865266-c56a-491e-9f88-d9f07bb8d3d0" providerId="ADAL" clId="{F55E1132-77ED-1F41-B7D6-3009DD84E578}" dt="2024-04-17T17:13:03.825" v="602" actId="1076"/>
          <ac:spMkLst>
            <pc:docMk/>
            <pc:sldMk cId="328063575" sldId="5531"/>
            <ac:spMk id="4" creationId="{5E917D13-0913-3DD3-96F2-F1336C00EE2B}"/>
          </ac:spMkLst>
        </pc:spChg>
        <pc:spChg chg="mod">
          <ac:chgData name="Biradar, Shivasagar" userId="4b865266-c56a-491e-9f88-d9f07bb8d3d0" providerId="ADAL" clId="{F55E1132-77ED-1F41-B7D6-3009DD84E578}" dt="2024-04-17T17:13:03.825" v="602" actId="1076"/>
          <ac:spMkLst>
            <pc:docMk/>
            <pc:sldMk cId="328063575" sldId="5531"/>
            <ac:spMk id="5" creationId="{2ED077CE-1C53-6B8B-01BC-740A2F062B24}"/>
          </ac:spMkLst>
        </pc:spChg>
        <pc:spChg chg="mod">
          <ac:chgData name="Biradar, Shivasagar" userId="4b865266-c56a-491e-9f88-d9f07bb8d3d0" providerId="ADAL" clId="{F55E1132-77ED-1F41-B7D6-3009DD84E578}" dt="2024-04-17T17:13:03.825" v="602" actId="1076"/>
          <ac:spMkLst>
            <pc:docMk/>
            <pc:sldMk cId="328063575" sldId="5531"/>
            <ac:spMk id="6" creationId="{DF0160D2-F3EE-7A88-93BB-46A44F4C5F32}"/>
          </ac:spMkLst>
        </pc:spChg>
        <pc:spChg chg="add mod">
          <ac:chgData name="Biradar, Shivasagar" userId="4b865266-c56a-491e-9f88-d9f07bb8d3d0" providerId="ADAL" clId="{F55E1132-77ED-1F41-B7D6-3009DD84E578}" dt="2024-04-18T04:06:39.708" v="603" actId="1076"/>
          <ac:spMkLst>
            <pc:docMk/>
            <pc:sldMk cId="328063575" sldId="5531"/>
            <ac:spMk id="8" creationId="{933483D4-0A46-DD0C-9677-FE7B3C33AEE8}"/>
          </ac:spMkLst>
        </pc:spChg>
        <pc:spChg chg="mod">
          <ac:chgData name="Biradar, Shivasagar" userId="4b865266-c56a-491e-9f88-d9f07bb8d3d0" providerId="ADAL" clId="{F55E1132-77ED-1F41-B7D6-3009DD84E578}" dt="2024-04-17T17:13:03.825" v="602" actId="1076"/>
          <ac:spMkLst>
            <pc:docMk/>
            <pc:sldMk cId="328063575" sldId="5531"/>
            <ac:spMk id="10" creationId="{20B8F39E-B566-62CF-D7A2-429398A6C7CD}"/>
          </ac:spMkLst>
        </pc:spChg>
        <pc:spChg chg="mod">
          <ac:chgData name="Biradar, Shivasagar" userId="4b865266-c56a-491e-9f88-d9f07bb8d3d0" providerId="ADAL" clId="{F55E1132-77ED-1F41-B7D6-3009DD84E578}" dt="2024-04-17T17:13:03.825" v="602" actId="1076"/>
          <ac:spMkLst>
            <pc:docMk/>
            <pc:sldMk cId="328063575" sldId="5531"/>
            <ac:spMk id="11" creationId="{50AFF5EE-0113-2B39-D3D9-BC11CE7C2715}"/>
          </ac:spMkLst>
        </pc:spChg>
        <pc:spChg chg="add mod">
          <ac:chgData name="Biradar, Shivasagar" userId="4b865266-c56a-491e-9f88-d9f07bb8d3d0" providerId="ADAL" clId="{F55E1132-77ED-1F41-B7D6-3009DD84E578}" dt="2024-04-18T04:06:39.708" v="603" actId="1076"/>
          <ac:spMkLst>
            <pc:docMk/>
            <pc:sldMk cId="328063575" sldId="5531"/>
            <ac:spMk id="12" creationId="{B140411D-0066-E2A8-0343-E1FD99652B13}"/>
          </ac:spMkLst>
        </pc:spChg>
        <pc:spChg chg="mod">
          <ac:chgData name="Biradar, Shivasagar" userId="4b865266-c56a-491e-9f88-d9f07bb8d3d0" providerId="ADAL" clId="{F55E1132-77ED-1F41-B7D6-3009DD84E578}" dt="2024-04-17T17:13:03.825" v="602" actId="1076"/>
          <ac:spMkLst>
            <pc:docMk/>
            <pc:sldMk cId="328063575" sldId="5531"/>
            <ac:spMk id="13" creationId="{EDB323EE-62E7-E6F8-DAFA-F79A68EF177F}"/>
          </ac:spMkLst>
        </pc:spChg>
        <pc:spChg chg="add mod">
          <ac:chgData name="Biradar, Shivasagar" userId="4b865266-c56a-491e-9f88-d9f07bb8d3d0" providerId="ADAL" clId="{F55E1132-77ED-1F41-B7D6-3009DD84E578}" dt="2024-04-18T04:06:39.708" v="603" actId="1076"/>
          <ac:spMkLst>
            <pc:docMk/>
            <pc:sldMk cId="328063575" sldId="5531"/>
            <ac:spMk id="15" creationId="{5A4D2957-BB03-2FAB-5FB7-466580149D89}"/>
          </ac:spMkLst>
        </pc:spChg>
        <pc:spChg chg="add mod">
          <ac:chgData name="Biradar, Shivasagar" userId="4b865266-c56a-491e-9f88-d9f07bb8d3d0" providerId="ADAL" clId="{F55E1132-77ED-1F41-B7D6-3009DD84E578}" dt="2024-04-18T04:07:38.815" v="628" actId="1076"/>
          <ac:spMkLst>
            <pc:docMk/>
            <pc:sldMk cId="328063575" sldId="5531"/>
            <ac:spMk id="17" creationId="{D5B088B3-A175-3163-E17A-0794470B26A9}"/>
          </ac:spMkLst>
        </pc:spChg>
        <pc:spChg chg="add mod">
          <ac:chgData name="Biradar, Shivasagar" userId="4b865266-c56a-491e-9f88-d9f07bb8d3d0" providerId="ADAL" clId="{F55E1132-77ED-1F41-B7D6-3009DD84E578}" dt="2024-04-18T04:49:18.023" v="641" actId="1076"/>
          <ac:spMkLst>
            <pc:docMk/>
            <pc:sldMk cId="328063575" sldId="5531"/>
            <ac:spMk id="18" creationId="{38998E48-6DBA-781F-6D99-A7D179039B1A}"/>
          </ac:spMkLst>
        </pc:spChg>
        <pc:spChg chg="add del mod">
          <ac:chgData name="Biradar, Shivasagar" userId="4b865266-c56a-491e-9f88-d9f07bb8d3d0" providerId="ADAL" clId="{F55E1132-77ED-1F41-B7D6-3009DD84E578}" dt="2024-04-18T04:47:44.865" v="637"/>
          <ac:spMkLst>
            <pc:docMk/>
            <pc:sldMk cId="328063575" sldId="5531"/>
            <ac:spMk id="19" creationId="{3DA9CD5E-938B-2F9E-EA6A-1EC6075BF2AD}"/>
          </ac:spMkLst>
        </pc:spChg>
        <pc:picChg chg="mod">
          <ac:chgData name="Biradar, Shivasagar" userId="4b865266-c56a-491e-9f88-d9f07bb8d3d0" providerId="ADAL" clId="{F55E1132-77ED-1F41-B7D6-3009DD84E578}" dt="2024-04-17T17:12:24.706" v="601" actId="1076"/>
          <ac:picMkLst>
            <pc:docMk/>
            <pc:sldMk cId="328063575" sldId="5531"/>
            <ac:picMk id="3" creationId="{C2C30685-7E59-5BA9-B8CA-2AEFAD65E796}"/>
          </ac:picMkLst>
        </pc:picChg>
        <pc:cxnChg chg="add mod">
          <ac:chgData name="Biradar, Shivasagar" userId="4b865266-c56a-491e-9f88-d9f07bb8d3d0" providerId="ADAL" clId="{F55E1132-77ED-1F41-B7D6-3009DD84E578}" dt="2024-04-17T17:11:34.542" v="589" actId="1076"/>
          <ac:cxnSpMkLst>
            <pc:docMk/>
            <pc:sldMk cId="328063575" sldId="5531"/>
            <ac:cxnSpMk id="7" creationId="{8E5A85F9-6ED8-C933-5624-619046ECBA2C}"/>
          </ac:cxnSpMkLst>
        </pc:cxnChg>
        <pc:cxnChg chg="add mod">
          <ac:chgData name="Biradar, Shivasagar" userId="4b865266-c56a-491e-9f88-d9f07bb8d3d0" providerId="ADAL" clId="{F55E1132-77ED-1F41-B7D6-3009DD84E578}" dt="2024-04-17T17:11:34.542" v="589" actId="1076"/>
          <ac:cxnSpMkLst>
            <pc:docMk/>
            <pc:sldMk cId="328063575" sldId="5531"/>
            <ac:cxnSpMk id="9" creationId="{BB2382CC-CD84-B283-589F-DD7C3FCF1EBE}"/>
          </ac:cxnSpMkLst>
        </pc:cxnChg>
        <pc:cxnChg chg="add mod">
          <ac:chgData name="Biradar, Shivasagar" userId="4b865266-c56a-491e-9f88-d9f07bb8d3d0" providerId="ADAL" clId="{F55E1132-77ED-1F41-B7D6-3009DD84E578}" dt="2024-04-17T17:11:34.542" v="589" actId="1076"/>
          <ac:cxnSpMkLst>
            <pc:docMk/>
            <pc:sldMk cId="328063575" sldId="5531"/>
            <ac:cxnSpMk id="14" creationId="{3BC3383B-6343-6615-9285-F1E5D6C7FAA3}"/>
          </ac:cxnSpMkLst>
        </pc:cxnChg>
      </pc:sldChg>
      <pc:sldChg chg="addSp modSp mod">
        <pc:chgData name="Biradar, Shivasagar" userId="4b865266-c56a-491e-9f88-d9f07bb8d3d0" providerId="ADAL" clId="{F55E1132-77ED-1F41-B7D6-3009DD84E578}" dt="2024-04-18T06:14:31.267" v="776" actId="1076"/>
        <pc:sldMkLst>
          <pc:docMk/>
          <pc:sldMk cId="1301748217" sldId="12940"/>
        </pc:sldMkLst>
        <pc:spChg chg="mod">
          <ac:chgData name="Biradar, Shivasagar" userId="4b865266-c56a-491e-9f88-d9f07bb8d3d0" providerId="ADAL" clId="{F55E1132-77ED-1F41-B7D6-3009DD84E578}" dt="2024-04-18T05:13:14.208" v="668"/>
          <ac:spMkLst>
            <pc:docMk/>
            <pc:sldMk cId="1301748217" sldId="12940"/>
            <ac:spMk id="2" creationId="{7ED69F31-BF85-614E-9D06-00989F090129}"/>
          </ac:spMkLst>
        </pc:spChg>
        <pc:spChg chg="mod">
          <ac:chgData name="Biradar, Shivasagar" userId="4b865266-c56a-491e-9f88-d9f07bb8d3d0" providerId="ADAL" clId="{F55E1132-77ED-1F41-B7D6-3009DD84E578}" dt="2024-04-18T06:14:17.364" v="775" actId="1076"/>
          <ac:spMkLst>
            <pc:docMk/>
            <pc:sldMk cId="1301748217" sldId="12940"/>
            <ac:spMk id="4" creationId="{CFB04FF8-B929-4748-9589-E255E8850004}"/>
          </ac:spMkLst>
        </pc:spChg>
        <pc:spChg chg="mod">
          <ac:chgData name="Biradar, Shivasagar" userId="4b865266-c56a-491e-9f88-d9f07bb8d3d0" providerId="ADAL" clId="{F55E1132-77ED-1F41-B7D6-3009DD84E578}" dt="2024-04-18T06:14:17.364" v="775" actId="1076"/>
          <ac:spMkLst>
            <pc:docMk/>
            <pc:sldMk cId="1301748217" sldId="12940"/>
            <ac:spMk id="5" creationId="{BF2BC29B-E942-CAF1-98BE-9A4AF76BC314}"/>
          </ac:spMkLst>
        </pc:spChg>
        <pc:spChg chg="mod">
          <ac:chgData name="Biradar, Shivasagar" userId="4b865266-c56a-491e-9f88-d9f07bb8d3d0" providerId="ADAL" clId="{F55E1132-77ED-1F41-B7D6-3009DD84E578}" dt="2024-04-18T06:14:17.364" v="775" actId="1076"/>
          <ac:spMkLst>
            <pc:docMk/>
            <pc:sldMk cId="1301748217" sldId="12940"/>
            <ac:spMk id="6" creationId="{0FF7609F-77FE-FE22-9513-16F9232C3244}"/>
          </ac:spMkLst>
        </pc:spChg>
        <pc:spChg chg="add mod">
          <ac:chgData name="Biradar, Shivasagar" userId="4b865266-c56a-491e-9f88-d9f07bb8d3d0" providerId="ADAL" clId="{F55E1132-77ED-1F41-B7D6-3009DD84E578}" dt="2024-04-18T06:14:31.267" v="776" actId="1076"/>
          <ac:spMkLst>
            <pc:docMk/>
            <pc:sldMk cId="1301748217" sldId="12940"/>
            <ac:spMk id="8" creationId="{F585696D-98E3-EE9B-6CA4-07063E39E814}"/>
          </ac:spMkLst>
        </pc:spChg>
        <pc:spChg chg="mod">
          <ac:chgData name="Biradar, Shivasagar" userId="4b865266-c56a-491e-9f88-d9f07bb8d3d0" providerId="ADAL" clId="{F55E1132-77ED-1F41-B7D6-3009DD84E578}" dt="2024-04-18T06:14:17.364" v="775" actId="1076"/>
          <ac:spMkLst>
            <pc:docMk/>
            <pc:sldMk cId="1301748217" sldId="12940"/>
            <ac:spMk id="10" creationId="{204C60D9-04D3-9513-2570-DCC34EE13C4A}"/>
          </ac:spMkLst>
        </pc:spChg>
        <pc:spChg chg="mod">
          <ac:chgData name="Biradar, Shivasagar" userId="4b865266-c56a-491e-9f88-d9f07bb8d3d0" providerId="ADAL" clId="{F55E1132-77ED-1F41-B7D6-3009DD84E578}" dt="2024-04-18T06:14:17.364" v="775" actId="1076"/>
          <ac:spMkLst>
            <pc:docMk/>
            <pc:sldMk cId="1301748217" sldId="12940"/>
            <ac:spMk id="11" creationId="{70170617-010E-0C47-B0F1-96C64BD00CED}"/>
          </ac:spMkLst>
        </pc:spChg>
        <pc:spChg chg="add mod">
          <ac:chgData name="Biradar, Shivasagar" userId="4b865266-c56a-491e-9f88-d9f07bb8d3d0" providerId="ADAL" clId="{F55E1132-77ED-1F41-B7D6-3009DD84E578}" dt="2024-04-18T05:11:59.460" v="665" actId="1076"/>
          <ac:spMkLst>
            <pc:docMk/>
            <pc:sldMk cId="1301748217" sldId="12940"/>
            <ac:spMk id="12" creationId="{8A92DE6A-0973-7A31-D144-B17FCC69E204}"/>
          </ac:spMkLst>
        </pc:spChg>
        <pc:spChg chg="mod">
          <ac:chgData name="Biradar, Shivasagar" userId="4b865266-c56a-491e-9f88-d9f07bb8d3d0" providerId="ADAL" clId="{F55E1132-77ED-1F41-B7D6-3009DD84E578}" dt="2024-04-18T06:14:17.364" v="775" actId="1076"/>
          <ac:spMkLst>
            <pc:docMk/>
            <pc:sldMk cId="1301748217" sldId="12940"/>
            <ac:spMk id="13" creationId="{28D79B39-377A-C1DE-9506-C4D790F708E0}"/>
          </ac:spMkLst>
        </pc:spChg>
        <pc:spChg chg="mod">
          <ac:chgData name="Biradar, Shivasagar" userId="4b865266-c56a-491e-9f88-d9f07bb8d3d0" providerId="ADAL" clId="{F55E1132-77ED-1F41-B7D6-3009DD84E578}" dt="2024-04-18T06:14:17.364" v="775" actId="1076"/>
          <ac:spMkLst>
            <pc:docMk/>
            <pc:sldMk cId="1301748217" sldId="12940"/>
            <ac:spMk id="14" creationId="{491EBFCA-66C0-2A1C-1A2E-EC2C523D92C2}"/>
          </ac:spMkLst>
        </pc:spChg>
        <pc:spChg chg="add mod">
          <ac:chgData name="Biradar, Shivasagar" userId="4b865266-c56a-491e-9f88-d9f07bb8d3d0" providerId="ADAL" clId="{F55E1132-77ED-1F41-B7D6-3009DD84E578}" dt="2024-04-18T06:14:17.364" v="775" actId="1076"/>
          <ac:spMkLst>
            <pc:docMk/>
            <pc:sldMk cId="1301748217" sldId="12940"/>
            <ac:spMk id="16" creationId="{E51B84AE-6858-480C-6902-4B9064928F77}"/>
          </ac:spMkLst>
        </pc:spChg>
        <pc:spChg chg="add mod">
          <ac:chgData name="Biradar, Shivasagar" userId="4b865266-c56a-491e-9f88-d9f07bb8d3d0" providerId="ADAL" clId="{F55E1132-77ED-1F41-B7D6-3009DD84E578}" dt="2024-04-18T06:14:17.364" v="775" actId="1076"/>
          <ac:spMkLst>
            <pc:docMk/>
            <pc:sldMk cId="1301748217" sldId="12940"/>
            <ac:spMk id="18" creationId="{ACD15B50-204E-73AA-E252-D05DC7318FCD}"/>
          </ac:spMkLst>
        </pc:spChg>
        <pc:spChg chg="add mod">
          <ac:chgData name="Biradar, Shivasagar" userId="4b865266-c56a-491e-9f88-d9f07bb8d3d0" providerId="ADAL" clId="{F55E1132-77ED-1F41-B7D6-3009DD84E578}" dt="2024-04-18T06:14:17.364" v="775" actId="1076"/>
          <ac:spMkLst>
            <pc:docMk/>
            <pc:sldMk cId="1301748217" sldId="12940"/>
            <ac:spMk id="20" creationId="{18494389-509C-A722-C7B0-CF9A83A361EA}"/>
          </ac:spMkLst>
        </pc:spChg>
        <pc:picChg chg="mod">
          <ac:chgData name="Biradar, Shivasagar" userId="4b865266-c56a-491e-9f88-d9f07bb8d3d0" providerId="ADAL" clId="{F55E1132-77ED-1F41-B7D6-3009DD84E578}" dt="2024-04-18T06:14:17.364" v="775" actId="1076"/>
          <ac:picMkLst>
            <pc:docMk/>
            <pc:sldMk cId="1301748217" sldId="12940"/>
            <ac:picMk id="3" creationId="{E2EF7A43-BC8B-92DA-1D96-8DC3CDCA968F}"/>
          </ac:picMkLst>
        </pc:picChg>
        <pc:cxnChg chg="add mod">
          <ac:chgData name="Biradar, Shivasagar" userId="4b865266-c56a-491e-9f88-d9f07bb8d3d0" providerId="ADAL" clId="{F55E1132-77ED-1F41-B7D6-3009DD84E578}" dt="2024-04-18T06:14:17.364" v="775" actId="1076"/>
          <ac:cxnSpMkLst>
            <pc:docMk/>
            <pc:sldMk cId="1301748217" sldId="12940"/>
            <ac:cxnSpMk id="15" creationId="{9F063022-598B-CBA5-8FFC-04DF23F15F44}"/>
          </ac:cxnSpMkLst>
        </pc:cxnChg>
        <pc:cxnChg chg="add mod">
          <ac:chgData name="Biradar, Shivasagar" userId="4b865266-c56a-491e-9f88-d9f07bb8d3d0" providerId="ADAL" clId="{F55E1132-77ED-1F41-B7D6-3009DD84E578}" dt="2024-04-18T06:14:17.364" v="775" actId="1076"/>
          <ac:cxnSpMkLst>
            <pc:docMk/>
            <pc:sldMk cId="1301748217" sldId="12940"/>
            <ac:cxnSpMk id="17" creationId="{4D3E30FC-F3EC-5F85-B49A-DB4F81B6B9DC}"/>
          </ac:cxnSpMkLst>
        </pc:cxnChg>
        <pc:cxnChg chg="add mod">
          <ac:chgData name="Biradar, Shivasagar" userId="4b865266-c56a-491e-9f88-d9f07bb8d3d0" providerId="ADAL" clId="{F55E1132-77ED-1F41-B7D6-3009DD84E578}" dt="2024-04-18T06:14:17.364" v="775" actId="1076"/>
          <ac:cxnSpMkLst>
            <pc:docMk/>
            <pc:sldMk cId="1301748217" sldId="12940"/>
            <ac:cxnSpMk id="19" creationId="{857F6EDC-32CD-F5C7-6C8C-14F93BC5EAAA}"/>
          </ac:cxnSpMkLst>
        </pc:cxnChg>
      </pc:sldChg>
      <pc:sldChg chg="addSp modSp mod modNotesTx">
        <pc:chgData name="Biradar, Shivasagar" userId="4b865266-c56a-491e-9f88-d9f07bb8d3d0" providerId="ADAL" clId="{F55E1132-77ED-1F41-B7D6-3009DD84E578}" dt="2024-04-18T05:38:15.546" v="701" actId="115"/>
        <pc:sldMkLst>
          <pc:docMk/>
          <pc:sldMk cId="1670111909" sldId="12941"/>
        </pc:sldMkLst>
        <pc:spChg chg="mod">
          <ac:chgData name="Biradar, Shivasagar" userId="4b865266-c56a-491e-9f88-d9f07bb8d3d0" providerId="ADAL" clId="{F55E1132-77ED-1F41-B7D6-3009DD84E578}" dt="2024-04-17T14:03:38.260" v="488"/>
          <ac:spMkLst>
            <pc:docMk/>
            <pc:sldMk cId="1670111909" sldId="12941"/>
            <ac:spMk id="2" creationId="{7ED69F31-BF85-614E-9D06-00989F090129}"/>
          </ac:spMkLst>
        </pc:spChg>
        <pc:spChg chg="mod">
          <ac:chgData name="Biradar, Shivasagar" userId="4b865266-c56a-491e-9f88-d9f07bb8d3d0" providerId="ADAL" clId="{F55E1132-77ED-1F41-B7D6-3009DD84E578}" dt="2024-04-17T14:05:15.947" v="499" actId="1076"/>
          <ac:spMkLst>
            <pc:docMk/>
            <pc:sldMk cId="1670111909" sldId="12941"/>
            <ac:spMk id="4" creationId="{DD559F46-ED8C-F3A5-F40F-4E56D5292941}"/>
          </ac:spMkLst>
        </pc:spChg>
        <pc:spChg chg="mod">
          <ac:chgData name="Biradar, Shivasagar" userId="4b865266-c56a-491e-9f88-d9f07bb8d3d0" providerId="ADAL" clId="{F55E1132-77ED-1F41-B7D6-3009DD84E578}" dt="2024-04-17T14:05:15.947" v="499" actId="1076"/>
          <ac:spMkLst>
            <pc:docMk/>
            <pc:sldMk cId="1670111909" sldId="12941"/>
            <ac:spMk id="5" creationId="{ABB3ED32-F5C9-73F4-70E4-4DAEC3417CE8}"/>
          </ac:spMkLst>
        </pc:spChg>
        <pc:spChg chg="mod">
          <ac:chgData name="Biradar, Shivasagar" userId="4b865266-c56a-491e-9f88-d9f07bb8d3d0" providerId="ADAL" clId="{F55E1132-77ED-1F41-B7D6-3009DD84E578}" dt="2024-04-17T14:05:15.947" v="499" actId="1076"/>
          <ac:spMkLst>
            <pc:docMk/>
            <pc:sldMk cId="1670111909" sldId="12941"/>
            <ac:spMk id="6" creationId="{A57D2B75-3B56-0033-19B5-B8327C7BB5BE}"/>
          </ac:spMkLst>
        </pc:spChg>
        <pc:spChg chg="mod">
          <ac:chgData name="Biradar, Shivasagar" userId="4b865266-c56a-491e-9f88-d9f07bb8d3d0" providerId="ADAL" clId="{F55E1132-77ED-1F41-B7D6-3009DD84E578}" dt="2024-04-17T14:05:15.947" v="499" actId="1076"/>
          <ac:spMkLst>
            <pc:docMk/>
            <pc:sldMk cId="1670111909" sldId="12941"/>
            <ac:spMk id="10" creationId="{E73D0E7E-7E37-8422-AC2E-3102CD9BE376}"/>
          </ac:spMkLst>
        </pc:spChg>
        <pc:spChg chg="mod">
          <ac:chgData name="Biradar, Shivasagar" userId="4b865266-c56a-491e-9f88-d9f07bb8d3d0" providerId="ADAL" clId="{F55E1132-77ED-1F41-B7D6-3009DD84E578}" dt="2024-04-17T14:05:15.947" v="499" actId="1076"/>
          <ac:spMkLst>
            <pc:docMk/>
            <pc:sldMk cId="1670111909" sldId="12941"/>
            <ac:spMk id="11" creationId="{7AA95DB2-B1F7-25BC-D5B7-A2843063B0BC}"/>
          </ac:spMkLst>
        </pc:spChg>
        <pc:spChg chg="add mod">
          <ac:chgData name="Biradar, Shivasagar" userId="4b865266-c56a-491e-9f88-d9f07bb8d3d0" providerId="ADAL" clId="{F55E1132-77ED-1F41-B7D6-3009DD84E578}" dt="2024-04-17T14:50:52.288" v="553" actId="1076"/>
          <ac:spMkLst>
            <pc:docMk/>
            <pc:sldMk cId="1670111909" sldId="12941"/>
            <ac:spMk id="12" creationId="{F7697FE4-8A03-3E25-0436-D179B7505037}"/>
          </ac:spMkLst>
        </pc:spChg>
        <pc:spChg chg="mod">
          <ac:chgData name="Biradar, Shivasagar" userId="4b865266-c56a-491e-9f88-d9f07bb8d3d0" providerId="ADAL" clId="{F55E1132-77ED-1F41-B7D6-3009DD84E578}" dt="2024-04-17T14:05:15.947" v="499" actId="1076"/>
          <ac:spMkLst>
            <pc:docMk/>
            <pc:sldMk cId="1670111909" sldId="12941"/>
            <ac:spMk id="13" creationId="{F1DA1DB8-AF11-95C3-1358-E74821CCFA34}"/>
          </ac:spMkLst>
        </pc:spChg>
        <pc:spChg chg="add mod">
          <ac:chgData name="Biradar, Shivasagar" userId="4b865266-c56a-491e-9f88-d9f07bb8d3d0" providerId="ADAL" clId="{F55E1132-77ED-1F41-B7D6-3009DD84E578}" dt="2024-04-17T14:50:52.288" v="553" actId="1076"/>
          <ac:spMkLst>
            <pc:docMk/>
            <pc:sldMk cId="1670111909" sldId="12941"/>
            <ac:spMk id="14" creationId="{CC28376F-663D-48D9-01D9-E7D5AB0CCFCA}"/>
          </ac:spMkLst>
        </pc:spChg>
        <pc:spChg chg="add mod">
          <ac:chgData name="Biradar, Shivasagar" userId="4b865266-c56a-491e-9f88-d9f07bb8d3d0" providerId="ADAL" clId="{F55E1132-77ED-1F41-B7D6-3009DD84E578}" dt="2024-04-17T14:50:52.288" v="553" actId="1076"/>
          <ac:spMkLst>
            <pc:docMk/>
            <pc:sldMk cId="1670111909" sldId="12941"/>
            <ac:spMk id="15" creationId="{44955A0C-8E68-EEFE-5DB8-6B714AACAAFE}"/>
          </ac:spMkLst>
        </pc:spChg>
        <pc:spChg chg="add mod">
          <ac:chgData name="Biradar, Shivasagar" userId="4b865266-c56a-491e-9f88-d9f07bb8d3d0" providerId="ADAL" clId="{F55E1132-77ED-1F41-B7D6-3009DD84E578}" dt="2024-04-17T14:37:58.502" v="552" actId="20577"/>
          <ac:spMkLst>
            <pc:docMk/>
            <pc:sldMk cId="1670111909" sldId="12941"/>
            <ac:spMk id="16" creationId="{60F20C32-EB19-0E12-D550-0E466685A304}"/>
          </ac:spMkLst>
        </pc:spChg>
        <pc:spChg chg="add mod">
          <ac:chgData name="Biradar, Shivasagar" userId="4b865266-c56a-491e-9f88-d9f07bb8d3d0" providerId="ADAL" clId="{F55E1132-77ED-1F41-B7D6-3009DD84E578}" dt="2024-04-18T04:49:05.419" v="640" actId="14100"/>
          <ac:spMkLst>
            <pc:docMk/>
            <pc:sldMk cId="1670111909" sldId="12941"/>
            <ac:spMk id="17" creationId="{F3C11764-F32A-EF26-BE74-2F34651D39F3}"/>
          </ac:spMkLst>
        </pc:spChg>
        <pc:picChg chg="mod">
          <ac:chgData name="Biradar, Shivasagar" userId="4b865266-c56a-491e-9f88-d9f07bb8d3d0" providerId="ADAL" clId="{F55E1132-77ED-1F41-B7D6-3009DD84E578}" dt="2024-04-17T14:50:52.288" v="553" actId="1076"/>
          <ac:picMkLst>
            <pc:docMk/>
            <pc:sldMk cId="1670111909" sldId="12941"/>
            <ac:picMk id="3" creationId="{8F4A84A4-E588-4343-51B8-DB75DB78EC3E}"/>
          </ac:picMkLst>
        </pc:picChg>
        <pc:cxnChg chg="add mod">
          <ac:chgData name="Biradar, Shivasagar" userId="4b865266-c56a-491e-9f88-d9f07bb8d3d0" providerId="ADAL" clId="{F55E1132-77ED-1F41-B7D6-3009DD84E578}" dt="2024-04-17T14:50:52.288" v="553" actId="1076"/>
          <ac:cxnSpMkLst>
            <pc:docMk/>
            <pc:sldMk cId="1670111909" sldId="12941"/>
            <ac:cxnSpMk id="7" creationId="{3389ACAF-585A-553B-9053-D083F420A7F0}"/>
          </ac:cxnSpMkLst>
        </pc:cxnChg>
        <pc:cxnChg chg="add mod">
          <ac:chgData name="Biradar, Shivasagar" userId="4b865266-c56a-491e-9f88-d9f07bb8d3d0" providerId="ADAL" clId="{F55E1132-77ED-1F41-B7D6-3009DD84E578}" dt="2024-04-17T14:50:52.288" v="553" actId="1076"/>
          <ac:cxnSpMkLst>
            <pc:docMk/>
            <pc:sldMk cId="1670111909" sldId="12941"/>
            <ac:cxnSpMk id="8" creationId="{7E8695B8-B661-78F6-FA7A-7413573D377F}"/>
          </ac:cxnSpMkLst>
        </pc:cxnChg>
        <pc:cxnChg chg="add mod">
          <ac:chgData name="Biradar, Shivasagar" userId="4b865266-c56a-491e-9f88-d9f07bb8d3d0" providerId="ADAL" clId="{F55E1132-77ED-1F41-B7D6-3009DD84E578}" dt="2024-04-17T14:50:52.288" v="553" actId="1076"/>
          <ac:cxnSpMkLst>
            <pc:docMk/>
            <pc:sldMk cId="1670111909" sldId="12941"/>
            <ac:cxnSpMk id="9" creationId="{1CFF00AB-F287-E9A8-BD22-93ADBEEAB64C}"/>
          </ac:cxnSpMkLst>
        </pc:cxnChg>
      </pc:sldChg>
      <pc:sldChg chg="modSp new del mod">
        <pc:chgData name="Biradar, Shivasagar" userId="4b865266-c56a-491e-9f88-d9f07bb8d3d0" providerId="ADAL" clId="{F55E1132-77ED-1F41-B7D6-3009DD84E578}" dt="2024-04-17T12:36:37.360" v="25" actId="2696"/>
        <pc:sldMkLst>
          <pc:docMk/>
          <pc:sldMk cId="2949498577" sldId="12942"/>
        </pc:sldMkLst>
        <pc:spChg chg="mod">
          <ac:chgData name="Biradar, Shivasagar" userId="4b865266-c56a-491e-9f88-d9f07bb8d3d0" providerId="ADAL" clId="{F55E1132-77ED-1F41-B7D6-3009DD84E578}" dt="2024-04-17T12:36:34.696" v="24" actId="20577"/>
          <ac:spMkLst>
            <pc:docMk/>
            <pc:sldMk cId="2949498577" sldId="12942"/>
            <ac:spMk id="2" creationId="{0913E2CE-5554-4832-7BEB-8CDB30F6B9CD}"/>
          </ac:spMkLst>
        </pc:spChg>
        <pc:spChg chg="mod">
          <ac:chgData name="Biradar, Shivasagar" userId="4b865266-c56a-491e-9f88-d9f07bb8d3d0" providerId="ADAL" clId="{F55E1132-77ED-1F41-B7D6-3009DD84E578}" dt="2024-04-17T12:36:25.407" v="13" actId="313"/>
          <ac:spMkLst>
            <pc:docMk/>
            <pc:sldMk cId="2949498577" sldId="12942"/>
            <ac:spMk id="3" creationId="{816E5154-0B75-7C50-A37E-D12B94871EDA}"/>
          </ac:spMkLst>
        </pc:spChg>
      </pc:sldChg>
      <pc:sldChg chg="addSp modSp new mod">
        <pc:chgData name="Biradar, Shivasagar" userId="4b865266-c56a-491e-9f88-d9f07bb8d3d0" providerId="ADAL" clId="{F55E1132-77ED-1F41-B7D6-3009DD84E578}" dt="2024-04-18T07:46:06.449" v="814" actId="20577"/>
        <pc:sldMkLst>
          <pc:docMk/>
          <pc:sldMk cId="3372285431" sldId="12942"/>
        </pc:sldMkLst>
        <pc:spChg chg="mod">
          <ac:chgData name="Biradar, Shivasagar" userId="4b865266-c56a-491e-9f88-d9f07bb8d3d0" providerId="ADAL" clId="{F55E1132-77ED-1F41-B7D6-3009DD84E578}" dt="2024-04-17T12:57:44.222" v="190"/>
          <ac:spMkLst>
            <pc:docMk/>
            <pc:sldMk cId="3372285431" sldId="12942"/>
            <ac:spMk id="2" creationId="{1F6BEC8E-8D97-4B53-CD15-094B614F388C}"/>
          </ac:spMkLst>
        </pc:spChg>
        <pc:spChg chg="add mod">
          <ac:chgData name="Biradar, Shivasagar" userId="4b865266-c56a-491e-9f88-d9f07bb8d3d0" providerId="ADAL" clId="{F55E1132-77ED-1F41-B7D6-3009DD84E578}" dt="2024-04-18T07:46:06.449" v="814" actId="20577"/>
          <ac:spMkLst>
            <pc:docMk/>
            <pc:sldMk cId="3372285431" sldId="12942"/>
            <ac:spMk id="4" creationId="{39EE27DB-220F-8FF3-2CD6-7BA1A4CA6E8B}"/>
          </ac:spMkLst>
        </pc:spChg>
        <pc:spChg chg="add mod">
          <ac:chgData name="Biradar, Shivasagar" userId="4b865266-c56a-491e-9f88-d9f07bb8d3d0" providerId="ADAL" clId="{F55E1132-77ED-1F41-B7D6-3009DD84E578}" dt="2024-04-18T06:04:18.545" v="774" actId="5793"/>
          <ac:spMkLst>
            <pc:docMk/>
            <pc:sldMk cId="3372285431" sldId="12942"/>
            <ac:spMk id="5" creationId="{B3C0D760-2449-65D7-7C58-C9495AEBBC66}"/>
          </ac:spMkLst>
        </pc:spChg>
      </pc:sldChg>
    </pc:docChg>
  </pc:docChgLst>
  <pc:docChgLst>
    <pc:chgData name="Kamboj, Sandeep" userId="S::skamboj@in.imshealth.com::b1434cc5-997d-4115-b984-843629191137" providerId="AD" clId="Web-{E65B60CA-4C81-4177-8D1B-63B1215EEB60}"/>
    <pc:docChg chg="modSld">
      <pc:chgData name="Kamboj, Sandeep" userId="S::skamboj@in.imshealth.com::b1434cc5-997d-4115-b984-843629191137" providerId="AD" clId="Web-{E65B60CA-4C81-4177-8D1B-63B1215EEB60}" dt="2024-06-27T07:19:05.891" v="41" actId="20577"/>
      <pc:docMkLst>
        <pc:docMk/>
      </pc:docMkLst>
      <pc:sldChg chg="modSp">
        <pc:chgData name="Kamboj, Sandeep" userId="S::skamboj@in.imshealth.com::b1434cc5-997d-4115-b984-843629191137" providerId="AD" clId="Web-{E65B60CA-4C81-4177-8D1B-63B1215EEB60}" dt="2024-06-27T07:19:05.891" v="41" actId="20577"/>
        <pc:sldMkLst>
          <pc:docMk/>
          <pc:sldMk cId="3372285431" sldId="12942"/>
        </pc:sldMkLst>
        <pc:spChg chg="mod">
          <ac:chgData name="Kamboj, Sandeep" userId="S::skamboj@in.imshealth.com::b1434cc5-997d-4115-b984-843629191137" providerId="AD" clId="Web-{E65B60CA-4C81-4177-8D1B-63B1215EEB60}" dt="2024-06-27T07:19:05.891" v="41" actId="20577"/>
          <ac:spMkLst>
            <pc:docMk/>
            <pc:sldMk cId="3372285431" sldId="12942"/>
            <ac:spMk id="2" creationId="{1F6BEC8E-8D97-4B53-CD15-094B614F388C}"/>
          </ac:spMkLst>
        </pc:spChg>
        <pc:spChg chg="mod">
          <ac:chgData name="Kamboj, Sandeep" userId="S::skamboj@in.imshealth.com::b1434cc5-997d-4115-b984-843629191137" providerId="AD" clId="Web-{E65B60CA-4C81-4177-8D1B-63B1215EEB60}" dt="2024-06-27T07:18:54.359" v="40" actId="14100"/>
          <ac:spMkLst>
            <pc:docMk/>
            <pc:sldMk cId="3372285431" sldId="12942"/>
            <ac:spMk id="4" creationId="{39EE27DB-220F-8FF3-2CD6-7BA1A4CA6E8B}"/>
          </ac:spMkLst>
        </pc:spChg>
        <pc:spChg chg="mod">
          <ac:chgData name="Kamboj, Sandeep" userId="S::skamboj@in.imshealth.com::b1434cc5-997d-4115-b984-843629191137" providerId="AD" clId="Web-{E65B60CA-4C81-4177-8D1B-63B1215EEB60}" dt="2024-06-27T07:18:31.202" v="33" actId="20577"/>
          <ac:spMkLst>
            <pc:docMk/>
            <pc:sldMk cId="3372285431" sldId="12942"/>
            <ac:spMk id="5" creationId="{B3C0D760-2449-65D7-7C58-C9495AEBBC66}"/>
          </ac:spMkLst>
        </pc:spChg>
      </pc:sldChg>
    </pc:docChg>
  </pc:docChgLst>
  <pc:docChgLst>
    <pc:chgData name="Kamboj, Sandeep" userId="S::skamboj@in.imshealth.com::b1434cc5-997d-4115-b984-843629191137" providerId="AD" clId="Web-{5B54DF11-BCC8-445E-8B20-BA50B0060C34}"/>
    <pc:docChg chg="modSld">
      <pc:chgData name="Kamboj, Sandeep" userId="S::skamboj@in.imshealth.com::b1434cc5-997d-4115-b984-843629191137" providerId="AD" clId="Web-{5B54DF11-BCC8-445E-8B20-BA50B0060C34}" dt="2024-06-04T07:04:24.359" v="14" actId="20577"/>
      <pc:docMkLst>
        <pc:docMk/>
      </pc:docMkLst>
      <pc:sldChg chg="modSp">
        <pc:chgData name="Kamboj, Sandeep" userId="S::skamboj@in.imshealth.com::b1434cc5-997d-4115-b984-843629191137" providerId="AD" clId="Web-{5B54DF11-BCC8-445E-8B20-BA50B0060C34}" dt="2024-06-04T07:04:24.359" v="14" actId="20577"/>
        <pc:sldMkLst>
          <pc:docMk/>
          <pc:sldMk cId="1301748217" sldId="12940"/>
        </pc:sldMkLst>
        <pc:spChg chg="mod">
          <ac:chgData name="Kamboj, Sandeep" userId="S::skamboj@in.imshealth.com::b1434cc5-997d-4115-b984-843629191137" providerId="AD" clId="Web-{5B54DF11-BCC8-445E-8B20-BA50B0060C34}" dt="2024-06-04T07:04:24.359" v="14" actId="20577"/>
          <ac:spMkLst>
            <pc:docMk/>
            <pc:sldMk cId="1301748217" sldId="12940"/>
            <ac:spMk id="14" creationId="{491EBFCA-66C0-2A1C-1A2E-EC2C523D92C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dirty="0"/>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6/27/2024</a:t>
            </a:fld>
            <a:endParaRPr lang="en-US" sz="1000" i="1" dirty="0"/>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dirty="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6/27/2024</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usiness.linkedin.com/marketing-solutions/native-advertising/document-ad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magicbrief.com/post/linkedin-document-ads" TargetMode="External"/><Relationship Id="rId4" Type="http://schemas.openxmlformats.org/officeDocument/2006/relationships/hyperlink" Target="https://surfsideppc.com/linkedin-document-a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dirty="0"/>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0</a:t>
            </a:fld>
            <a:endParaRPr lang="en-US" dirty="0"/>
          </a:p>
        </p:txBody>
      </p:sp>
    </p:spTree>
    <p:extLst>
      <p:ext uri="{BB962C8B-B14F-4D97-AF65-F5344CB8AC3E}">
        <p14:creationId xmlns:p14="http://schemas.microsoft.com/office/powerpoint/2010/main" val="103892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b="0" i="0" dirty="0">
                <a:solidFill>
                  <a:srgbClr val="111111"/>
                </a:solidFill>
                <a:effectLst/>
                <a:highlight>
                  <a:srgbClr val="FFFFFF"/>
                </a:highlight>
                <a:latin typeface="-apple-system"/>
              </a:rPr>
              <a:t>Single Image Ads on LinkedIn are useful for a variety of marketing objectives across the full funnel, from raising brand awareness to driving website conversions. Here are some scenarios where Single Image Ads can be particularly effective:</a:t>
            </a:r>
          </a:p>
          <a:p>
            <a:pPr algn="l">
              <a:buFont typeface="Arial" panose="020B0604020202020204" pitchFamily="34" charset="0"/>
              <a:buChar char="•"/>
            </a:pPr>
            <a:r>
              <a:rPr lang="en-IN" b="1" i="0" dirty="0">
                <a:solidFill>
                  <a:srgbClr val="111111"/>
                </a:solidFill>
                <a:effectLst/>
                <a:highlight>
                  <a:srgbClr val="FFFFFF"/>
                </a:highlight>
                <a:latin typeface="-apple-system"/>
              </a:rPr>
              <a:t>Brand Awareness</a:t>
            </a:r>
            <a:r>
              <a:rPr lang="en-IN" b="0" i="0" dirty="0">
                <a:solidFill>
                  <a:srgbClr val="111111"/>
                </a:solidFill>
                <a:effectLst/>
                <a:highlight>
                  <a:srgbClr val="FFFFFF"/>
                </a:highlight>
                <a:latin typeface="-apple-system"/>
              </a:rPr>
              <a:t>: When you want to introduce your brand to a new audience, a compelling image with a clear message can capture attention and make a memorable impression.</a:t>
            </a:r>
          </a:p>
          <a:p>
            <a:pPr algn="l">
              <a:buFont typeface="Arial" panose="020B0604020202020204" pitchFamily="34" charset="0"/>
              <a:buChar char="•"/>
            </a:pPr>
            <a:r>
              <a:rPr lang="en-IN" b="1" i="0" dirty="0">
                <a:solidFill>
                  <a:srgbClr val="111111"/>
                </a:solidFill>
                <a:effectLst/>
                <a:highlight>
                  <a:srgbClr val="FFFFFF"/>
                </a:highlight>
                <a:latin typeface="-apple-system"/>
              </a:rPr>
              <a:t>Website Visits</a:t>
            </a:r>
            <a:r>
              <a:rPr lang="en-IN" b="0" i="0" dirty="0">
                <a:solidFill>
                  <a:srgbClr val="111111"/>
                </a:solidFill>
                <a:effectLst/>
                <a:highlight>
                  <a:srgbClr val="FFFFFF"/>
                </a:highlight>
                <a:latin typeface="-apple-system"/>
              </a:rPr>
              <a:t>: If your goal is to drive traffic to your website, Single Image Ads with a strong call-to-action (CTA) can encourage professionals to click through and learn more about your offerings.</a:t>
            </a:r>
          </a:p>
          <a:p>
            <a:pPr algn="l">
              <a:buFont typeface="Arial" panose="020B0604020202020204" pitchFamily="34" charset="0"/>
              <a:buChar char="•"/>
            </a:pPr>
            <a:r>
              <a:rPr lang="en-IN" b="1" i="0" dirty="0">
                <a:solidFill>
                  <a:srgbClr val="111111"/>
                </a:solidFill>
                <a:effectLst/>
                <a:highlight>
                  <a:srgbClr val="FFFFFF"/>
                </a:highlight>
                <a:latin typeface="-apple-system"/>
              </a:rPr>
              <a:t>Engagement</a:t>
            </a:r>
            <a:r>
              <a:rPr lang="en-IN" b="0" i="0" dirty="0">
                <a:solidFill>
                  <a:srgbClr val="111111"/>
                </a:solidFill>
                <a:effectLst/>
                <a:highlight>
                  <a:srgbClr val="FFFFFF"/>
                </a:highlight>
                <a:latin typeface="-apple-system"/>
              </a:rPr>
              <a:t>: To foster interactions such as likes, comments, and shares, Single Image Ads with engaging content can prompt users to engage with your post.</a:t>
            </a:r>
          </a:p>
          <a:p>
            <a:pPr algn="l">
              <a:buFont typeface="Arial" panose="020B0604020202020204" pitchFamily="34" charset="0"/>
              <a:buChar char="•"/>
            </a:pPr>
            <a:r>
              <a:rPr lang="en-IN" b="1" i="0" dirty="0">
                <a:solidFill>
                  <a:srgbClr val="111111"/>
                </a:solidFill>
                <a:effectLst/>
                <a:highlight>
                  <a:srgbClr val="FFFFFF"/>
                </a:highlight>
                <a:latin typeface="-apple-system"/>
              </a:rPr>
              <a:t>Lead Generation</a:t>
            </a:r>
            <a:r>
              <a:rPr lang="en-IN" b="0" i="0" dirty="0">
                <a:solidFill>
                  <a:srgbClr val="111111"/>
                </a:solidFill>
                <a:effectLst/>
                <a:highlight>
                  <a:srgbClr val="FFFFFF"/>
                </a:highlight>
                <a:latin typeface="-apple-system"/>
              </a:rPr>
              <a:t>: By combining Single Image Ads with LinkedIn’s Lead Gen Forms, you can collect leads directly from the ad without requiring users to visit your site.</a:t>
            </a:r>
          </a:p>
          <a:p>
            <a:pPr algn="l">
              <a:buFont typeface="Arial" panose="020B0604020202020204" pitchFamily="34" charset="0"/>
              <a:buChar char="•"/>
            </a:pPr>
            <a:r>
              <a:rPr lang="en-IN" b="1" i="0" dirty="0">
                <a:solidFill>
                  <a:srgbClr val="111111"/>
                </a:solidFill>
                <a:effectLst/>
                <a:highlight>
                  <a:srgbClr val="FFFFFF"/>
                </a:highlight>
                <a:latin typeface="-apple-system"/>
              </a:rPr>
              <a:t>Website Conversions</a:t>
            </a:r>
            <a:r>
              <a:rPr lang="en-IN" b="0" i="0" dirty="0">
                <a:solidFill>
                  <a:srgbClr val="111111"/>
                </a:solidFill>
                <a:effectLst/>
                <a:highlight>
                  <a:srgbClr val="FFFFFF"/>
                </a:highlight>
                <a:latin typeface="-apple-system"/>
              </a:rPr>
              <a:t>: When you aim to convert prospects into customers, Single Image Ads can direct users to your landing pages where they can take actions like making a purchase or signing up for a service.</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2</a:t>
            </a:fld>
            <a:endParaRPr lang="en-US"/>
          </a:p>
        </p:txBody>
      </p:sp>
    </p:spTree>
    <p:extLst>
      <p:ext uri="{BB962C8B-B14F-4D97-AF65-F5344CB8AC3E}">
        <p14:creationId xmlns:p14="http://schemas.microsoft.com/office/powerpoint/2010/main" val="47079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r>
              <a:rPr lang="en-IN" dirty="0"/>
              <a:t>LinkedIn Document Ads are particularly useful when you want to share in-depth content such as whitepapers, e-books, reports, or presentations with a professional audience. They are best used in th</a:t>
            </a:r>
            <a:r>
              <a:rPr lang="en-IN" u="none" dirty="0"/>
              <a:t>e following scenarios:</a:t>
            </a:r>
          </a:p>
          <a:p>
            <a:pPr>
              <a:buFont typeface="+mj-lt"/>
              <a:buAutoNum type="arabicPeriod"/>
            </a:pPr>
            <a:r>
              <a:rPr lang="en-IN" b="1" u="none" dirty="0">
                <a:hlinkClick r:id="rId3"/>
              </a:rPr>
              <a:t>Brand Awareness</a:t>
            </a:r>
            <a:r>
              <a:rPr lang="en-IN" u="none" dirty="0">
                <a:hlinkClick r:id="rId3"/>
              </a:rPr>
              <a:t>: If you’re looking to build awareness and establish thought leadership, sharing valuable content freely through Document Ads can help you reach and educate your target audience</a:t>
            </a:r>
            <a:r>
              <a:rPr lang="en-IN" dirty="0"/>
              <a:t>.</a:t>
            </a:r>
          </a:p>
          <a:p>
            <a:pPr>
              <a:buFont typeface="+mj-lt"/>
              <a:buAutoNum type="arabicPeriod"/>
            </a:pPr>
            <a:r>
              <a:rPr lang="en-IN" b="1" dirty="0">
                <a:hlinkClick r:id="rId3"/>
              </a:rPr>
              <a:t>Engagement</a:t>
            </a:r>
            <a:r>
              <a:rPr lang="en-IN" dirty="0">
                <a:hlinkClick r:id="rId3"/>
              </a:rPr>
              <a:t>: When your goal is to engage with your audience and encourage them to interact with your content, Document Ads can provide a rich, full-screen experience that keeps users focused on your material</a:t>
            </a:r>
            <a:r>
              <a:rPr lang="en-IN" baseline="30000" dirty="0">
                <a:hlinkClick r:id="rId3"/>
              </a:rPr>
              <a:t>1</a:t>
            </a:r>
            <a:r>
              <a:rPr lang="en-IN" dirty="0"/>
              <a:t>.</a:t>
            </a:r>
          </a:p>
          <a:p>
            <a:pPr>
              <a:buFont typeface="+mj-lt"/>
              <a:buAutoNum type="arabicPeriod"/>
            </a:pPr>
            <a:r>
              <a:rPr lang="en-IN" b="1" dirty="0"/>
              <a:t>Lead Generation</a:t>
            </a:r>
            <a:r>
              <a:rPr lang="en-IN" dirty="0"/>
              <a:t>: If you aim to collect high-quality leads, you can gate your documents with a Lead Gen Form. </a:t>
            </a:r>
            <a:r>
              <a:rPr lang="en-IN" dirty="0">
                <a:hlinkClick r:id="rId3"/>
              </a:rPr>
              <a:t>This way, users can access your content in exchange for their contact information, which can be a powerful way to generate leads for your business</a:t>
            </a:r>
            <a:r>
              <a:rPr lang="en-IN" baseline="30000" dirty="0">
                <a:hlinkClick r:id="rId3"/>
              </a:rPr>
              <a:t>1</a:t>
            </a:r>
            <a:r>
              <a:rPr lang="en-IN" dirty="0"/>
              <a:t>.</a:t>
            </a:r>
          </a:p>
          <a:p>
            <a:pPr>
              <a:buFont typeface="+mj-lt"/>
              <a:buAutoNum type="arabicPeriod"/>
            </a:pPr>
            <a:r>
              <a:rPr lang="en-IN" b="1" dirty="0">
                <a:hlinkClick r:id="rId4"/>
              </a:rPr>
              <a:t>Educating Prospects</a:t>
            </a:r>
            <a:r>
              <a:rPr lang="en-IN" dirty="0">
                <a:hlinkClick r:id="rId4"/>
              </a:rPr>
              <a:t>: For B2B companies, agencies, or any brand with valuable insights to share, Document Ads can be a great way to captivate your audience by providing them with informative guides, industry reports, and comprehensive presentations</a:t>
            </a:r>
            <a:r>
              <a:rPr lang="en-IN" baseline="30000" dirty="0">
                <a:hlinkClick r:id="rId4"/>
              </a:rPr>
              <a:t>2</a:t>
            </a:r>
            <a:r>
              <a:rPr lang="en-IN" dirty="0"/>
              <a:t>.</a:t>
            </a:r>
          </a:p>
          <a:p>
            <a:pPr>
              <a:buFont typeface="+mj-lt"/>
              <a:buAutoNum type="arabicPeriod"/>
            </a:pPr>
            <a:r>
              <a:rPr lang="en-IN" b="1" dirty="0"/>
              <a:t>Content Promotion</a:t>
            </a:r>
            <a:r>
              <a:rPr lang="en-IN" dirty="0"/>
              <a:t>: When you have fantastic content that you believe will be helpful to your audience, Document Ads allow you to educate and engage without explicitly promoting your brand. </a:t>
            </a:r>
            <a:r>
              <a:rPr lang="en-IN" dirty="0">
                <a:hlinkClick r:id="rId3"/>
              </a:rPr>
              <a:t>The focus is on delivering value and knowledge</a:t>
            </a:r>
            <a:r>
              <a:rPr lang="en-IN" baseline="30000" dirty="0">
                <a:hlinkClick r:id="rId5"/>
              </a:rPr>
              <a:t>3</a:t>
            </a:r>
            <a:r>
              <a:rPr lang="en-IN" dirty="0"/>
              <a:t>.</a:t>
            </a:r>
          </a:p>
          <a:p>
            <a:r>
              <a:rPr lang="en-IN" dirty="0"/>
              <a:t>Overall, Document Ads are a versatile tool that can support various objectives within your LinkedIn marketing strategy. </a:t>
            </a:r>
            <a:r>
              <a:rPr lang="en-IN" dirty="0">
                <a:hlinkClick r:id="rId3"/>
              </a:rPr>
              <a:t>They are especially effective when you have content that is not only promotional but also educational and beneficial to your audience</a:t>
            </a:r>
            <a:r>
              <a:rPr lang="en-IN" baseline="30000" dirty="0">
                <a:hlinkClick r:id="rId3"/>
              </a:rPr>
              <a:t>1</a:t>
            </a:r>
            <a:r>
              <a:rPr lang="en-IN" baseline="30000" dirty="0">
                <a:hlinkClick r:id="rId4"/>
              </a:rPr>
              <a:t>2</a:t>
            </a:r>
            <a:r>
              <a:rPr lang="en-IN" baseline="30000" dirty="0">
                <a:hlinkClick r:id="rId5"/>
              </a:rPr>
              <a:t>3</a:t>
            </a:r>
            <a:r>
              <a:rPr lang="en-IN" dirty="0"/>
              <a: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3</a:t>
            </a:fld>
            <a:endParaRPr lang="en-US"/>
          </a:p>
        </p:txBody>
      </p:sp>
    </p:spTree>
    <p:extLst>
      <p:ext uri="{BB962C8B-B14F-4D97-AF65-F5344CB8AC3E}">
        <p14:creationId xmlns:p14="http://schemas.microsoft.com/office/powerpoint/2010/main" val="2367284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024-01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6970-59B0-02CE-F0CF-5DF2129D58BC}"/>
              </a:ext>
            </a:extLst>
          </p:cNvPr>
          <p:cNvSpPr/>
          <p:nvPr userDrawn="1"/>
        </p:nvSpPr>
        <p:spPr>
          <a:xfrm>
            <a:off x="0" y="0"/>
            <a:ext cx="12192000" cy="6858000"/>
          </a:xfrm>
          <a:prstGeom prst="rect">
            <a:avLst/>
          </a:prstGeom>
          <a:gradFill>
            <a:gsLst>
              <a:gs pos="15000">
                <a:srgbClr val="140B42"/>
              </a:gs>
              <a:gs pos="80000">
                <a:srgbClr val="005587"/>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GB" sz="1600" b="0" i="0" u="none" strike="noStrike" kern="0" cap="none" spc="0" normalizeH="0" baseline="0" noProof="0" dirty="0" err="1">
              <a:ln>
                <a:noFill/>
              </a:ln>
              <a:solidFill>
                <a:srgbClr val="FFFFFF"/>
              </a:solidFill>
              <a:effectLst/>
              <a:uLnTx/>
              <a:uFillTx/>
              <a:latin typeface="Arial" panose="020B0604020202020204"/>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486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48681"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a:t>
            </a:r>
            <a:br>
              <a:rPr lang="en-US" dirty="0"/>
            </a:br>
            <a:r>
              <a:rPr lang="en-US" dirty="0"/>
              <a:t>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486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16200000">
            <a:off x="10172703"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16200000">
            <a:off x="10741443"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16200000">
            <a:off x="7833691"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7" name="TextBox 6">
            <a:extLst>
              <a:ext uri="{FF2B5EF4-FFF2-40B4-BE49-F238E27FC236}">
                <a16:creationId xmlns:a16="http://schemas.microsoft.com/office/drawing/2014/main" id="{5EEC8515-986E-A47F-4BDA-CED96BF08D65}"/>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16200000">
            <a:off x="9058253"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err="1"/>
          </a:p>
        </p:txBody>
      </p:sp>
      <p:pic>
        <p:nvPicPr>
          <p:cNvPr id="10" name="Picture 9">
            <a:extLst>
              <a:ext uri="{FF2B5EF4-FFF2-40B4-BE49-F238E27FC236}">
                <a16:creationId xmlns:a16="http://schemas.microsoft.com/office/drawing/2014/main" id="{6025B28D-E9A6-1255-B443-7613304201B6}"/>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9199917" y="735457"/>
            <a:ext cx="2247900" cy="406400"/>
          </a:xfrm>
          <a:prstGeom prst="rect">
            <a:avLst/>
          </a:prstGeom>
        </p:spPr>
      </p:pic>
    </p:spTree>
    <p:extLst>
      <p:ext uri="{BB962C8B-B14F-4D97-AF65-F5344CB8AC3E}">
        <p14:creationId xmlns:p14="http://schemas.microsoft.com/office/powerpoint/2010/main" val="4045338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024-02 - IQVIA">
    <p:bg>
      <p:bgPr>
        <a:solidFill>
          <a:schemeClr val="bg1"/>
        </a:solidFill>
        <a:effectLst/>
      </p:bgPr>
    </p:bg>
    <p:spTree>
      <p:nvGrpSpPr>
        <p:cNvPr id="1" name=""/>
        <p:cNvGrpSpPr/>
        <p:nvPr/>
      </p:nvGrpSpPr>
      <p:grpSpPr>
        <a:xfrm>
          <a:off x="0" y="0"/>
          <a:ext cx="0" cy="0"/>
          <a:chOff x="0" y="0"/>
          <a:chExt cx="0" cy="0"/>
        </a:xfrm>
      </p:grpSpPr>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613608" y="4175059"/>
            <a:ext cx="6245751"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613608" y="1918354"/>
            <a:ext cx="6245751" cy="2084832"/>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and Can be 3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613608" y="5518464"/>
            <a:ext cx="6245751"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15" name="Graphic 14">
            <a:extLst>
              <a:ext uri="{FF2B5EF4-FFF2-40B4-BE49-F238E27FC236}">
                <a16:creationId xmlns:a16="http://schemas.microsoft.com/office/drawing/2014/main" id="{B6E9086A-E529-2788-B0E4-EFA79D0E2F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6" name="Freeform: Shape 15">
            <a:extLst>
              <a:ext uri="{FF2B5EF4-FFF2-40B4-BE49-F238E27FC236}">
                <a16:creationId xmlns:a16="http://schemas.microsoft.com/office/drawing/2014/main" id="{A1F4E818-2A83-7489-FE1B-DC8FFF233719}"/>
              </a:ext>
            </a:extLst>
          </p:cNvPr>
          <p:cNvSpPr/>
          <p:nvPr userDrawn="1"/>
        </p:nvSpPr>
        <p:spPr>
          <a:xfrm rot="900000">
            <a:off x="7116823" y="-191976"/>
            <a:ext cx="1244450" cy="1815506"/>
          </a:xfrm>
          <a:custGeom>
            <a:avLst/>
            <a:gdLst>
              <a:gd name="connsiteX0" fmla="*/ 0 w 1244450"/>
              <a:gd name="connsiteY0" fmla="*/ 333449 h 1815506"/>
              <a:gd name="connsiteX1" fmla="*/ 1244450 w 1244450"/>
              <a:gd name="connsiteY1" fmla="*/ 0 h 1815506"/>
              <a:gd name="connsiteX2" fmla="*/ 1244450 w 1244450"/>
              <a:gd name="connsiteY2" fmla="*/ 1193281 h 1815506"/>
              <a:gd name="connsiteX3" fmla="*/ 622225 w 1244450"/>
              <a:gd name="connsiteY3" fmla="*/ 1815506 h 1815506"/>
              <a:gd name="connsiteX4" fmla="*/ 0 w 1244450"/>
              <a:gd name="connsiteY4" fmla="*/ 1193281 h 181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450" h="1815506">
                <a:moveTo>
                  <a:pt x="0" y="333449"/>
                </a:moveTo>
                <a:lnTo>
                  <a:pt x="1244450" y="0"/>
                </a:lnTo>
                <a:lnTo>
                  <a:pt x="1244450" y="1193281"/>
                </a:lnTo>
                <a:cubicBezTo>
                  <a:pt x="1244450" y="1536926"/>
                  <a:pt x="965870" y="1815506"/>
                  <a:pt x="622225" y="1815506"/>
                </a:cubicBezTo>
                <a:cubicBezTo>
                  <a:pt x="278580" y="1815506"/>
                  <a:pt x="0" y="1536926"/>
                  <a:pt x="0" y="1193281"/>
                </a:cubicBezTo>
                <a:close/>
              </a:path>
            </a:pathLst>
          </a:custGeom>
          <a:gradFill>
            <a:gsLst>
              <a:gs pos="20000">
                <a:srgbClr val="140B42"/>
              </a:gs>
              <a:gs pos="80000">
                <a:schemeClr val="accent2"/>
              </a:gs>
            </a:gsLst>
            <a:lin ang="5400000" scaled="1"/>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7" name="Freeform: Shape 16">
            <a:extLst>
              <a:ext uri="{FF2B5EF4-FFF2-40B4-BE49-F238E27FC236}">
                <a16:creationId xmlns:a16="http://schemas.microsoft.com/office/drawing/2014/main" id="{4213A8D0-50D2-BE07-C33B-5280FE4232B0}"/>
              </a:ext>
            </a:extLst>
          </p:cNvPr>
          <p:cNvSpPr/>
          <p:nvPr userDrawn="1"/>
        </p:nvSpPr>
        <p:spPr>
          <a:xfrm rot="900000">
            <a:off x="11384415" y="4422162"/>
            <a:ext cx="1089824" cy="2621535"/>
          </a:xfrm>
          <a:custGeom>
            <a:avLst/>
            <a:gdLst>
              <a:gd name="connsiteX0" fmla="*/ 465632 w 1089824"/>
              <a:gd name="connsiteY0" fmla="*/ 0 h 2621535"/>
              <a:gd name="connsiteX1" fmla="*/ 1089824 w 1089824"/>
              <a:gd name="connsiteY1" fmla="*/ 2329517 h 2621535"/>
              <a:gd name="connsiteX2" fmla="*/ 0 w 1089824"/>
              <a:gd name="connsiteY2" fmla="*/ 2621535 h 2621535"/>
              <a:gd name="connsiteX3" fmla="*/ 0 w 1089824"/>
              <a:gd name="connsiteY3" fmla="*/ 596865 h 2621535"/>
              <a:gd name="connsiteX4" fmla="*/ 377494 w 1089824"/>
              <a:gd name="connsiteY4" fmla="*/ 27359 h 262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24" h="2621535">
                <a:moveTo>
                  <a:pt x="465632" y="0"/>
                </a:moveTo>
                <a:lnTo>
                  <a:pt x="1089824" y="2329517"/>
                </a:lnTo>
                <a:lnTo>
                  <a:pt x="0" y="2621535"/>
                </a:lnTo>
                <a:lnTo>
                  <a:pt x="0" y="596865"/>
                </a:lnTo>
                <a:cubicBezTo>
                  <a:pt x="0" y="340849"/>
                  <a:pt x="155656" y="121189"/>
                  <a:pt x="377494" y="27359"/>
                </a:cubicBezTo>
                <a:close/>
              </a:path>
            </a:pathLst>
          </a:custGeom>
          <a:gradFill flip="none" rotWithShape="1">
            <a:gsLst>
              <a:gs pos="20000">
                <a:schemeClr val="accent2"/>
              </a:gs>
              <a:gs pos="8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5" name="Freeform: Shape 4">
            <a:extLst>
              <a:ext uri="{FF2B5EF4-FFF2-40B4-BE49-F238E27FC236}">
                <a16:creationId xmlns:a16="http://schemas.microsoft.com/office/drawing/2014/main" id="{9CA7F2F6-48FC-1B44-89F9-84682C0ED811}"/>
              </a:ext>
            </a:extLst>
          </p:cNvPr>
          <p:cNvSpPr/>
          <p:nvPr userDrawn="1"/>
        </p:nvSpPr>
        <p:spPr>
          <a:xfrm rot="900000">
            <a:off x="7841778" y="-500135"/>
            <a:ext cx="3914186" cy="7999940"/>
          </a:xfrm>
          <a:custGeom>
            <a:avLst/>
            <a:gdLst>
              <a:gd name="connsiteX0" fmla="*/ 3362855 w 3914186"/>
              <a:gd name="connsiteY0" fmla="*/ 0 h 7999940"/>
              <a:gd name="connsiteX1" fmla="*/ 3914186 w 3914186"/>
              <a:gd name="connsiteY1" fmla="*/ 2057597 h 7999940"/>
              <a:gd name="connsiteX2" fmla="*/ 3914185 w 3914186"/>
              <a:gd name="connsiteY2" fmla="*/ 6952194 h 7999940"/>
              <a:gd name="connsiteX3" fmla="*/ 3947 w 3914186"/>
              <a:gd name="connsiteY3" fmla="*/ 7999940 h 7999940"/>
              <a:gd name="connsiteX4" fmla="*/ 0 w 3914186"/>
              <a:gd name="connsiteY4" fmla="*/ 7921778 h 7999940"/>
              <a:gd name="connsiteX5" fmla="*/ 1 w 3914186"/>
              <a:gd name="connsiteY5" fmla="*/ 901074 h 799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4186" h="7999940">
                <a:moveTo>
                  <a:pt x="3362855" y="0"/>
                </a:moveTo>
                <a:lnTo>
                  <a:pt x="3914186" y="2057597"/>
                </a:lnTo>
                <a:lnTo>
                  <a:pt x="3914185" y="6952194"/>
                </a:lnTo>
                <a:lnTo>
                  <a:pt x="3947" y="7999940"/>
                </a:lnTo>
                <a:lnTo>
                  <a:pt x="0" y="7921778"/>
                </a:lnTo>
                <a:lnTo>
                  <a:pt x="1" y="901074"/>
                </a:lnTo>
                <a:close/>
              </a:path>
            </a:pathLst>
          </a:cu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9" name="TextBox 18">
            <a:extLst>
              <a:ext uri="{FF2B5EF4-FFF2-40B4-BE49-F238E27FC236}">
                <a16:creationId xmlns:a16="http://schemas.microsoft.com/office/drawing/2014/main" id="{9D950733-D386-D461-6995-42A6097FF11E}"/>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2024.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224401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GB"/>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GB"/>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GB"/>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GB"/>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024-01 - IQVIA">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5400000" flipH="1">
            <a:off x="1141342"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5400000" flipH="1">
            <a:off x="572602"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5400000" flipH="1">
            <a:off x="766970"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5400000" flipH="1">
            <a:off x="2255792"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442453"/>
              <a:gd name="connsiteX1" fmla="*/ 0 w 877958"/>
              <a:gd name="connsiteY1" fmla="*/ 438979 h 5442453"/>
              <a:gd name="connsiteX2" fmla="*/ 438979 w 877958"/>
              <a:gd name="connsiteY2" fmla="*/ 0 h 5442453"/>
              <a:gd name="connsiteX3" fmla="*/ 438979 w 877958"/>
              <a:gd name="connsiteY3" fmla="*/ 0 h 5442453"/>
              <a:gd name="connsiteX4" fmla="*/ 877958 w 877958"/>
              <a:gd name="connsiteY4" fmla="*/ 438979 h 5442453"/>
              <a:gd name="connsiteX5" fmla="*/ 877958 w 877958"/>
              <a:gd name="connsiteY5" fmla="*/ 5389536 h 5442453"/>
              <a:gd name="connsiteX6" fmla="*/ 877958 w 877958"/>
              <a:gd name="connsiteY6" fmla="*/ 5389536 h 5442453"/>
              <a:gd name="connsiteX7" fmla="*/ 14816 w 877958"/>
              <a:gd name="connsiteY7" fmla="*/ 5442453 h 5442453"/>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err="1"/>
          </a:p>
        </p:txBody>
      </p:sp>
      <p:pic>
        <p:nvPicPr>
          <p:cNvPr id="4" name="Graphic 3">
            <a:extLst>
              <a:ext uri="{FF2B5EF4-FFF2-40B4-BE49-F238E27FC236}">
                <a16:creationId xmlns:a16="http://schemas.microsoft.com/office/drawing/2014/main" id="{5E9C315F-6F0F-88CF-06F8-56C10BD0C2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11" name="Title 1">
            <a:extLst>
              <a:ext uri="{FF2B5EF4-FFF2-40B4-BE49-F238E27FC236}">
                <a16:creationId xmlns:a16="http://schemas.microsoft.com/office/drawing/2014/main" id="{FB046CC9-1517-70B1-8165-DF336CD8DB17}"/>
              </a:ext>
            </a:extLst>
          </p:cNvPr>
          <p:cNvSpPr>
            <a:spLocks noGrp="1"/>
          </p:cNvSpPr>
          <p:nvPr userDrawn="1">
            <p:ph type="title" hasCustomPrompt="1"/>
          </p:nvPr>
        </p:nvSpPr>
        <p:spPr bwMode="white">
          <a:xfrm>
            <a:off x="5617028" y="2465262"/>
            <a:ext cx="5889171" cy="3285811"/>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Tree>
    <p:extLst>
      <p:ext uri="{BB962C8B-B14F-4D97-AF65-F5344CB8AC3E}">
        <p14:creationId xmlns:p14="http://schemas.microsoft.com/office/powerpoint/2010/main" val="2878454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024-02 - IQVI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7C944E-D498-D622-98F6-EFDA46864246}"/>
              </a:ext>
            </a:extLst>
          </p:cNvPr>
          <p:cNvSpPr>
            <a:spLocks noGrp="1"/>
          </p:cNvSpPr>
          <p:nvPr>
            <p:ph type="title" hasCustomPrompt="1"/>
          </p:nvPr>
        </p:nvSpPr>
        <p:spPr bwMode="white">
          <a:xfrm>
            <a:off x="613608" y="2001994"/>
            <a:ext cx="5588846" cy="3282696"/>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pic>
        <p:nvPicPr>
          <p:cNvPr id="10" name="Graphic 9">
            <a:extLst>
              <a:ext uri="{FF2B5EF4-FFF2-40B4-BE49-F238E27FC236}">
                <a16:creationId xmlns:a16="http://schemas.microsoft.com/office/drawing/2014/main" id="{B22C3E46-9D61-E508-04E3-6A06DDAA0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36" name="Freeform: Shape 35">
            <a:extLst>
              <a:ext uri="{FF2B5EF4-FFF2-40B4-BE49-F238E27FC236}">
                <a16:creationId xmlns:a16="http://schemas.microsoft.com/office/drawing/2014/main" id="{26C46D3E-AC6D-3103-8DBD-956D74F4C909}"/>
              </a:ext>
            </a:extLst>
          </p:cNvPr>
          <p:cNvSpPr/>
          <p:nvPr userDrawn="1"/>
        </p:nvSpPr>
        <p:spPr>
          <a:xfrm rot="900000">
            <a:off x="8442677" y="-448970"/>
            <a:ext cx="3111997" cy="7865277"/>
          </a:xfrm>
          <a:custGeom>
            <a:avLst/>
            <a:gdLst>
              <a:gd name="connsiteX0" fmla="*/ 0 w 3111997"/>
              <a:gd name="connsiteY0" fmla="*/ 743009 h 7865277"/>
              <a:gd name="connsiteX1" fmla="*/ 2772948 w 3111997"/>
              <a:gd name="connsiteY1" fmla="*/ 0 h 7865277"/>
              <a:gd name="connsiteX2" fmla="*/ 3111997 w 3111997"/>
              <a:gd name="connsiteY2" fmla="*/ 1265346 h 7865277"/>
              <a:gd name="connsiteX3" fmla="*/ 3111997 w 3111997"/>
              <a:gd name="connsiteY3" fmla="*/ 7031420 h 7865277"/>
              <a:gd name="connsiteX4" fmla="*/ 0 w 3111997"/>
              <a:gd name="connsiteY4" fmla="*/ 7865277 h 786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997" h="7865277">
                <a:moveTo>
                  <a:pt x="0" y="743009"/>
                </a:moveTo>
                <a:lnTo>
                  <a:pt x="2772948" y="0"/>
                </a:lnTo>
                <a:lnTo>
                  <a:pt x="3111997" y="1265346"/>
                </a:lnTo>
                <a:lnTo>
                  <a:pt x="3111997" y="7031420"/>
                </a:lnTo>
                <a:lnTo>
                  <a:pt x="0" y="7865277"/>
                </a:lnTo>
                <a:close/>
              </a:path>
            </a:pathLst>
          </a:custGeom>
          <a:gradFill flip="none" rotWithShape="1">
            <a:gsLst>
              <a:gs pos="80000">
                <a:srgbClr val="005587"/>
              </a:gs>
              <a:gs pos="2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33" name="Freeform: Shape 32">
            <a:extLst>
              <a:ext uri="{FF2B5EF4-FFF2-40B4-BE49-F238E27FC236}">
                <a16:creationId xmlns:a16="http://schemas.microsoft.com/office/drawing/2014/main" id="{C91B8118-8001-4841-19F8-D496141A50A0}"/>
              </a:ext>
            </a:extLst>
          </p:cNvPr>
          <p:cNvSpPr/>
          <p:nvPr userDrawn="1"/>
        </p:nvSpPr>
        <p:spPr>
          <a:xfrm rot="900000">
            <a:off x="7857953" y="-251045"/>
            <a:ext cx="1122250" cy="6279582"/>
          </a:xfrm>
          <a:custGeom>
            <a:avLst/>
            <a:gdLst>
              <a:gd name="connsiteX0" fmla="*/ 0 w 1122250"/>
              <a:gd name="connsiteY0" fmla="*/ 299494 h 6279582"/>
              <a:gd name="connsiteX1" fmla="*/ 1117728 w 1122250"/>
              <a:gd name="connsiteY1" fmla="*/ 0 h 6279582"/>
              <a:gd name="connsiteX2" fmla="*/ 1122250 w 1122250"/>
              <a:gd name="connsiteY2" fmla="*/ 44868 h 6279582"/>
              <a:gd name="connsiteX3" fmla="*/ 1122250 w 1122250"/>
              <a:gd name="connsiteY3" fmla="*/ 5718457 h 6279582"/>
              <a:gd name="connsiteX4" fmla="*/ 561125 w 1122250"/>
              <a:gd name="connsiteY4" fmla="*/ 6279582 h 6279582"/>
              <a:gd name="connsiteX5" fmla="*/ 0 w 1122250"/>
              <a:gd name="connsiteY5" fmla="*/ 5718457 h 62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50" h="6279582">
                <a:moveTo>
                  <a:pt x="0" y="299494"/>
                </a:moveTo>
                <a:lnTo>
                  <a:pt x="1117728" y="0"/>
                </a:lnTo>
                <a:lnTo>
                  <a:pt x="1122250" y="44868"/>
                </a:lnTo>
                <a:lnTo>
                  <a:pt x="1122250" y="5718457"/>
                </a:lnTo>
                <a:cubicBezTo>
                  <a:pt x="1122250" y="6028358"/>
                  <a:pt x="871026" y="6279582"/>
                  <a:pt x="561125" y="6279582"/>
                </a:cubicBezTo>
                <a:cubicBezTo>
                  <a:pt x="251224" y="6279582"/>
                  <a:pt x="0" y="6028358"/>
                  <a:pt x="0" y="5718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35" name="Freeform: Shape 34">
            <a:extLst>
              <a:ext uri="{FF2B5EF4-FFF2-40B4-BE49-F238E27FC236}">
                <a16:creationId xmlns:a16="http://schemas.microsoft.com/office/drawing/2014/main" id="{3D0BEB81-5C21-E6CB-2945-4D85A1CF4B39}"/>
              </a:ext>
            </a:extLst>
          </p:cNvPr>
          <p:cNvSpPr/>
          <p:nvPr userDrawn="1"/>
        </p:nvSpPr>
        <p:spPr>
          <a:xfrm rot="900000">
            <a:off x="10684011" y="4443897"/>
            <a:ext cx="1122250" cy="2625649"/>
          </a:xfrm>
          <a:custGeom>
            <a:avLst/>
            <a:gdLst>
              <a:gd name="connsiteX0" fmla="*/ 448039 w 1122250"/>
              <a:gd name="connsiteY0" fmla="*/ 11400 h 2625649"/>
              <a:gd name="connsiteX1" fmla="*/ 561125 w 1122250"/>
              <a:gd name="connsiteY1" fmla="*/ 1 h 2625649"/>
              <a:gd name="connsiteX2" fmla="*/ 1122250 w 1122250"/>
              <a:gd name="connsiteY2" fmla="*/ 561125 h 2625649"/>
              <a:gd name="connsiteX3" fmla="*/ 1122250 w 1122250"/>
              <a:gd name="connsiteY3" fmla="*/ 2324943 h 2625649"/>
              <a:gd name="connsiteX4" fmla="*/ 0 w 1122250"/>
              <a:gd name="connsiteY4" fmla="*/ 2625649 h 2625649"/>
              <a:gd name="connsiteX5" fmla="*/ 0 w 1122250"/>
              <a:gd name="connsiteY5" fmla="*/ 561125 h 2625649"/>
              <a:gd name="connsiteX6" fmla="*/ 448039 w 1122250"/>
              <a:gd name="connsiteY6" fmla="*/ 11400 h 26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250" h="2625649">
                <a:moveTo>
                  <a:pt x="448039" y="11400"/>
                </a:moveTo>
                <a:cubicBezTo>
                  <a:pt x="484566" y="3926"/>
                  <a:pt x="522387" y="0"/>
                  <a:pt x="561125" y="1"/>
                </a:cubicBezTo>
                <a:cubicBezTo>
                  <a:pt x="871026" y="0"/>
                  <a:pt x="1122250" y="251225"/>
                  <a:pt x="1122250" y="561125"/>
                </a:cubicBezTo>
                <a:lnTo>
                  <a:pt x="1122250" y="2324943"/>
                </a:lnTo>
                <a:lnTo>
                  <a:pt x="0" y="2625649"/>
                </a:lnTo>
                <a:lnTo>
                  <a:pt x="0" y="561125"/>
                </a:lnTo>
                <a:cubicBezTo>
                  <a:pt x="0" y="289962"/>
                  <a:pt x="192344" y="63723"/>
                  <a:pt x="448039" y="114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Tree>
    <p:extLst>
      <p:ext uri="{BB962C8B-B14F-4D97-AF65-F5344CB8AC3E}">
        <p14:creationId xmlns:p14="http://schemas.microsoft.com/office/powerpoint/2010/main" val="34416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024-03 - IQV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EDBA70-406E-67AC-EA19-AFC94EEB8D0C}"/>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180FF161-95B3-687F-236E-89576B37039B}"/>
              </a:ext>
            </a:extLst>
          </p:cNvPr>
          <p:cNvSpPr/>
          <p:nvPr userDrawn="1"/>
        </p:nvSpPr>
        <p:spPr>
          <a:xfrm rot="18896850">
            <a:off x="8810675" y="809749"/>
            <a:ext cx="2572502" cy="6381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1" name="Freeform: Shape 10">
            <a:extLst>
              <a:ext uri="{FF2B5EF4-FFF2-40B4-BE49-F238E27FC236}">
                <a16:creationId xmlns:a16="http://schemas.microsoft.com/office/drawing/2014/main" id="{91B89BCA-B6DC-9CFA-1B14-60CBF7F68A9A}"/>
              </a:ext>
            </a:extLst>
          </p:cNvPr>
          <p:cNvSpPr/>
          <p:nvPr userDrawn="1"/>
        </p:nvSpPr>
        <p:spPr>
          <a:xfrm rot="18896850">
            <a:off x="9955161" y="3750354"/>
            <a:ext cx="2884755" cy="638140"/>
          </a:xfrm>
          <a:custGeom>
            <a:avLst/>
            <a:gdLst>
              <a:gd name="connsiteX0" fmla="*/ 3674317 w 3674317"/>
              <a:gd name="connsiteY0" fmla="*/ 0 h 812800"/>
              <a:gd name="connsiteX1" fmla="*/ 2860027 w 3674317"/>
              <a:gd name="connsiteY1" fmla="*/ 812800 h 812800"/>
              <a:gd name="connsiteX2" fmla="*/ 406400 w 3674317"/>
              <a:gd name="connsiteY2" fmla="*/ 812800 h 812800"/>
              <a:gd name="connsiteX3" fmla="*/ 0 w 3674317"/>
              <a:gd name="connsiteY3" fmla="*/ 406400 h 812800"/>
              <a:gd name="connsiteX4" fmla="*/ 406400 w 3674317"/>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4317" h="812800">
                <a:moveTo>
                  <a:pt x="3674317" y="0"/>
                </a:moveTo>
                <a:lnTo>
                  <a:pt x="2860027" y="812800"/>
                </a:lnTo>
                <a:lnTo>
                  <a:pt x="406400" y="812800"/>
                </a:lnTo>
                <a:cubicBezTo>
                  <a:pt x="181951" y="812800"/>
                  <a:pt x="0" y="630849"/>
                  <a:pt x="0" y="406400"/>
                </a:cubicBezTo>
                <a:cubicBezTo>
                  <a:pt x="0" y="181951"/>
                  <a:pt x="181951" y="0"/>
                  <a:pt x="4064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 name="Title 1">
            <a:extLst>
              <a:ext uri="{FF2B5EF4-FFF2-40B4-BE49-F238E27FC236}">
                <a16:creationId xmlns:a16="http://schemas.microsoft.com/office/drawing/2014/main" id="{DCF014C0-8BB5-5793-9DBD-D422EF624E7C}"/>
              </a:ext>
            </a:extLst>
          </p:cNvPr>
          <p:cNvSpPr>
            <a:spLocks noGrp="1"/>
          </p:cNvSpPr>
          <p:nvPr userDrawn="1">
            <p:ph type="title" hasCustomPrompt="1"/>
          </p:nvPr>
        </p:nvSpPr>
        <p:spPr bwMode="white">
          <a:xfrm>
            <a:off x="613608" y="711200"/>
            <a:ext cx="7285515" cy="4576605"/>
          </a:xfrm>
          <a:prstGeom prst="rect">
            <a:avLst/>
          </a:prstGeom>
        </p:spPr>
        <p:txBody>
          <a:bodyPr anchor="ctr" anchorCtr="0"/>
          <a:lstStyle>
            <a:lvl1pPr>
              <a:lnSpc>
                <a:spcPct val="100000"/>
              </a:lnSpc>
              <a:defRPr sz="3600" b="1">
                <a:solidFill>
                  <a:schemeClr val="bg1"/>
                </a:solidFill>
              </a:defRPr>
            </a:lvl1pPr>
          </a:lstStyle>
          <a:p>
            <a:r>
              <a:rPr lang="en-US" dirty="0"/>
              <a:t>Divider title are 36pt Arial Bold sentence case</a:t>
            </a:r>
          </a:p>
        </p:txBody>
      </p:sp>
      <p:pic>
        <p:nvPicPr>
          <p:cNvPr id="4" name="Graphic 3">
            <a:extLst>
              <a:ext uri="{FF2B5EF4-FFF2-40B4-BE49-F238E27FC236}">
                <a16:creationId xmlns:a16="http://schemas.microsoft.com/office/drawing/2014/main" id="{D381AB1C-94E0-88DE-B7FB-AF548E53C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20" name="Freeform: Shape 19">
            <a:extLst>
              <a:ext uri="{FF2B5EF4-FFF2-40B4-BE49-F238E27FC236}">
                <a16:creationId xmlns:a16="http://schemas.microsoft.com/office/drawing/2014/main" id="{E20C9601-4C00-1F60-ACBA-FDEED78A2031}"/>
              </a:ext>
            </a:extLst>
          </p:cNvPr>
          <p:cNvSpPr>
            <a:spLocks/>
          </p:cNvSpPr>
          <p:nvPr userDrawn="1"/>
        </p:nvSpPr>
        <p:spPr bwMode="auto">
          <a:xfrm>
            <a:off x="11012739" y="-38910"/>
            <a:ext cx="1224656" cy="1829007"/>
          </a:xfrm>
          <a:custGeom>
            <a:avLst/>
            <a:gdLst>
              <a:gd name="connsiteX0" fmla="*/ 153315 w 1224656"/>
              <a:gd name="connsiteY0" fmla="*/ 0 h 1829007"/>
              <a:gd name="connsiteX1" fmla="*/ 1224656 w 1224656"/>
              <a:gd name="connsiteY1" fmla="*/ 0 h 1829007"/>
              <a:gd name="connsiteX2" fmla="*/ 1224656 w 1224656"/>
              <a:gd name="connsiteY2" fmla="*/ 1829007 h 1829007"/>
              <a:gd name="connsiteX3" fmla="*/ 1154215 w 1224656"/>
              <a:gd name="connsiteY3" fmla="*/ 1758565 h 1829007"/>
              <a:gd name="connsiteX4" fmla="*/ 159544 w 1224656"/>
              <a:gd name="connsiteY4" fmla="*/ 763895 h 1829007"/>
              <a:gd name="connsiteX5" fmla="*/ 89744 w 1224656"/>
              <a:gd name="connsiteY5" fmla="*/ 77872 h 1829007"/>
              <a:gd name="connsiteX0" fmla="*/ 1224656 w 1316096"/>
              <a:gd name="connsiteY0" fmla="*/ 0 h 1829007"/>
              <a:gd name="connsiteX1" fmla="*/ 1224656 w 1316096"/>
              <a:gd name="connsiteY1" fmla="*/ 1829007 h 1829007"/>
              <a:gd name="connsiteX2" fmla="*/ 1154215 w 1316096"/>
              <a:gd name="connsiteY2" fmla="*/ 1758565 h 1829007"/>
              <a:gd name="connsiteX3" fmla="*/ 159544 w 1316096"/>
              <a:gd name="connsiteY3" fmla="*/ 763895 h 1829007"/>
              <a:gd name="connsiteX4" fmla="*/ 89744 w 1316096"/>
              <a:gd name="connsiteY4" fmla="*/ 77872 h 1829007"/>
              <a:gd name="connsiteX5" fmla="*/ 153315 w 1316096"/>
              <a:gd name="connsiteY5" fmla="*/ 0 h 1829007"/>
              <a:gd name="connsiteX6" fmla="*/ 1316096 w 1316096"/>
              <a:gd name="connsiteY6" fmla="*/ 91440 h 1829007"/>
              <a:gd name="connsiteX0" fmla="*/ 1224656 w 1224656"/>
              <a:gd name="connsiteY0" fmla="*/ 0 h 1829007"/>
              <a:gd name="connsiteX1" fmla="*/ 1224656 w 1224656"/>
              <a:gd name="connsiteY1" fmla="*/ 1829007 h 1829007"/>
              <a:gd name="connsiteX2" fmla="*/ 1154215 w 1224656"/>
              <a:gd name="connsiteY2" fmla="*/ 1758565 h 1829007"/>
              <a:gd name="connsiteX3" fmla="*/ 159544 w 1224656"/>
              <a:gd name="connsiteY3" fmla="*/ 763895 h 1829007"/>
              <a:gd name="connsiteX4" fmla="*/ 89744 w 1224656"/>
              <a:gd name="connsiteY4" fmla="*/ 77872 h 1829007"/>
              <a:gd name="connsiteX5" fmla="*/ 153315 w 1224656"/>
              <a:gd name="connsiteY5" fmla="*/ 0 h 1829007"/>
              <a:gd name="connsiteX0" fmla="*/ 1224656 w 1224656"/>
              <a:gd name="connsiteY0" fmla="*/ 1829007 h 1829007"/>
              <a:gd name="connsiteX1" fmla="*/ 1154215 w 1224656"/>
              <a:gd name="connsiteY1" fmla="*/ 1758565 h 1829007"/>
              <a:gd name="connsiteX2" fmla="*/ 159544 w 1224656"/>
              <a:gd name="connsiteY2" fmla="*/ 763895 h 1829007"/>
              <a:gd name="connsiteX3" fmla="*/ 89744 w 1224656"/>
              <a:gd name="connsiteY3" fmla="*/ 77872 h 1829007"/>
              <a:gd name="connsiteX4" fmla="*/ 153315 w 1224656"/>
              <a:gd name="connsiteY4" fmla="*/ 0 h 182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6" h="1829007">
                <a:moveTo>
                  <a:pt x="1224656" y="1829007"/>
                </a:moveTo>
                <a:lnTo>
                  <a:pt x="1154215" y="1758565"/>
                </a:lnTo>
                <a:lnTo>
                  <a:pt x="159544" y="763895"/>
                </a:lnTo>
                <a:cubicBezTo>
                  <a:pt x="-26590" y="577761"/>
                  <a:pt x="-49857" y="289530"/>
                  <a:pt x="89744" y="77872"/>
                </a:cubicBezTo>
                <a:lnTo>
                  <a:pt x="15331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p>
        </p:txBody>
      </p:sp>
      <p:sp>
        <p:nvSpPr>
          <p:cNvPr id="16" name="Freeform: Shape 15">
            <a:extLst>
              <a:ext uri="{FF2B5EF4-FFF2-40B4-BE49-F238E27FC236}">
                <a16:creationId xmlns:a16="http://schemas.microsoft.com/office/drawing/2014/main" id="{30699829-9421-BC32-D008-18D3C6101425}"/>
              </a:ext>
            </a:extLst>
          </p:cNvPr>
          <p:cNvSpPr>
            <a:spLocks/>
          </p:cNvSpPr>
          <p:nvPr userDrawn="1"/>
        </p:nvSpPr>
        <p:spPr bwMode="auto">
          <a:xfrm rot="2700000">
            <a:off x="9141640" y="1040337"/>
            <a:ext cx="3187991" cy="3194255"/>
          </a:xfrm>
          <a:custGeom>
            <a:avLst/>
            <a:gdLst>
              <a:gd name="connsiteX0" fmla="*/ 159586 w 3187991"/>
              <a:gd name="connsiteY0" fmla="*/ 159586 h 3194255"/>
              <a:gd name="connsiteX1" fmla="*/ 544860 w 3187991"/>
              <a:gd name="connsiteY1" fmla="*/ 0 h 3194255"/>
              <a:gd name="connsiteX2" fmla="*/ 2056479 w 3187991"/>
              <a:gd name="connsiteY2" fmla="*/ 0 h 3194255"/>
              <a:gd name="connsiteX3" fmla="*/ 3187991 w 3187991"/>
              <a:gd name="connsiteY3" fmla="*/ 1131513 h 3194255"/>
              <a:gd name="connsiteX4" fmla="*/ 3187991 w 3187991"/>
              <a:gd name="connsiteY4" fmla="*/ 2649395 h 3194255"/>
              <a:gd name="connsiteX5" fmla="*/ 2643131 w 3187991"/>
              <a:gd name="connsiteY5" fmla="*/ 3194255 h 3194255"/>
              <a:gd name="connsiteX6" fmla="*/ 544860 w 3187991"/>
              <a:gd name="connsiteY6" fmla="*/ 3194255 h 3194255"/>
              <a:gd name="connsiteX7" fmla="*/ 0 w 3187991"/>
              <a:gd name="connsiteY7" fmla="*/ 2649395 h 3194255"/>
              <a:gd name="connsiteX8" fmla="*/ 0 w 3187991"/>
              <a:gd name="connsiteY8" fmla="*/ 544860 h 3194255"/>
              <a:gd name="connsiteX9" fmla="*/ 159586 w 3187991"/>
              <a:gd name="connsiteY9" fmla="*/ 159586 h 31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7991" h="3194255">
                <a:moveTo>
                  <a:pt x="159586" y="159586"/>
                </a:moveTo>
                <a:cubicBezTo>
                  <a:pt x="258186" y="60985"/>
                  <a:pt x="394401" y="0"/>
                  <a:pt x="544860" y="0"/>
                </a:cubicBezTo>
                <a:lnTo>
                  <a:pt x="2056479" y="0"/>
                </a:lnTo>
                <a:lnTo>
                  <a:pt x="3187991" y="1131513"/>
                </a:lnTo>
                <a:lnTo>
                  <a:pt x="3187991" y="2649395"/>
                </a:lnTo>
                <a:cubicBezTo>
                  <a:pt x="3187991" y="2950313"/>
                  <a:pt x="2944049" y="3194255"/>
                  <a:pt x="2643131" y="3194255"/>
                </a:cubicBezTo>
                <a:lnTo>
                  <a:pt x="544860" y="3194255"/>
                </a:lnTo>
                <a:cubicBezTo>
                  <a:pt x="243942" y="3194255"/>
                  <a:pt x="0" y="2950313"/>
                  <a:pt x="0" y="2649395"/>
                </a:cubicBezTo>
                <a:lnTo>
                  <a:pt x="0" y="544860"/>
                </a:lnTo>
                <a:cubicBezTo>
                  <a:pt x="0" y="394401"/>
                  <a:pt x="60985" y="258186"/>
                  <a:pt x="159586" y="15958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p>
        </p:txBody>
      </p:sp>
    </p:spTree>
    <p:extLst>
      <p:ext uri="{BB962C8B-B14F-4D97-AF65-F5344CB8AC3E}">
        <p14:creationId xmlns:p14="http://schemas.microsoft.com/office/powerpoint/2010/main" val="3871094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024-04 - IQVIA">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8B1F425-7FCC-95EC-889D-1C469BA8156D}"/>
              </a:ext>
            </a:extLst>
          </p:cNvPr>
          <p:cNvSpPr>
            <a:spLocks/>
          </p:cNvSpPr>
          <p:nvPr userDrawn="1"/>
        </p:nvSpPr>
        <p:spPr>
          <a:xfrm rot="2700000">
            <a:off x="8997003" y="-456334"/>
            <a:ext cx="1658711" cy="544391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6" name="Title 1">
            <a:extLst>
              <a:ext uri="{FF2B5EF4-FFF2-40B4-BE49-F238E27FC236}">
                <a16:creationId xmlns:a16="http://schemas.microsoft.com/office/drawing/2014/main" id="{3D8CB6CB-17D6-9423-37F8-6EFC4880AECC}"/>
              </a:ext>
            </a:extLst>
          </p:cNvPr>
          <p:cNvSpPr>
            <a:spLocks noGrp="1"/>
          </p:cNvSpPr>
          <p:nvPr userDrawn="1">
            <p:ph type="title" hasCustomPrompt="1"/>
          </p:nvPr>
        </p:nvSpPr>
        <p:spPr bwMode="white">
          <a:xfrm>
            <a:off x="613608" y="1741713"/>
            <a:ext cx="5071843" cy="3374574"/>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9" name="Rectangle: Rounded Corners 8">
            <a:extLst>
              <a:ext uri="{FF2B5EF4-FFF2-40B4-BE49-F238E27FC236}">
                <a16:creationId xmlns:a16="http://schemas.microsoft.com/office/drawing/2014/main" id="{8CA16036-B78E-0275-6CA7-911DE4060426}"/>
              </a:ext>
            </a:extLst>
          </p:cNvPr>
          <p:cNvSpPr>
            <a:spLocks/>
          </p:cNvSpPr>
          <p:nvPr userDrawn="1"/>
        </p:nvSpPr>
        <p:spPr>
          <a:xfrm rot="2700000">
            <a:off x="9736981" y="3459243"/>
            <a:ext cx="1658711" cy="3580309"/>
          </a:xfrm>
          <a:prstGeom prst="roundRect">
            <a:avLst>
              <a:gd name="adj" fmla="val 50000"/>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pic>
        <p:nvPicPr>
          <p:cNvPr id="2" name="Graphic 1">
            <a:extLst>
              <a:ext uri="{FF2B5EF4-FFF2-40B4-BE49-F238E27FC236}">
                <a16:creationId xmlns:a16="http://schemas.microsoft.com/office/drawing/2014/main" id="{6BB13D00-4BF1-FD01-6A9F-B1CBB0812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0" name="Picture Placeholder 9">
            <a:extLst>
              <a:ext uri="{FF2B5EF4-FFF2-40B4-BE49-F238E27FC236}">
                <a16:creationId xmlns:a16="http://schemas.microsoft.com/office/drawing/2014/main" id="{4AE586FF-C25B-AF33-5F15-454F206B533D}"/>
              </a:ext>
            </a:extLst>
          </p:cNvPr>
          <p:cNvSpPr>
            <a:spLocks noGrp="1"/>
          </p:cNvSpPr>
          <p:nvPr>
            <p:ph type="pic" sz="quarter" idx="11"/>
          </p:nvPr>
        </p:nvSpPr>
        <p:spPr>
          <a:xfrm>
            <a:off x="7640637" y="1828800"/>
            <a:ext cx="4551363" cy="35814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4"/>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374279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024-05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609600"/>
            <a:ext cx="6202680" cy="4678205"/>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pic>
        <p:nvPicPr>
          <p:cNvPr id="26" name="Graphic 25">
            <a:extLst>
              <a:ext uri="{FF2B5EF4-FFF2-40B4-BE49-F238E27FC236}">
                <a16:creationId xmlns:a16="http://schemas.microsoft.com/office/drawing/2014/main" id="{889AB6EA-4B7F-D626-10ED-8532995C4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15" name="Freeform: Shape 14">
            <a:extLst>
              <a:ext uri="{FF2B5EF4-FFF2-40B4-BE49-F238E27FC236}">
                <a16:creationId xmlns:a16="http://schemas.microsoft.com/office/drawing/2014/main" id="{9480E36D-D806-7D05-D8DC-4ADC176E28F1}"/>
              </a:ext>
            </a:extLst>
          </p:cNvPr>
          <p:cNvSpPr/>
          <p:nvPr userDrawn="1"/>
        </p:nvSpPr>
        <p:spPr>
          <a:xfrm rot="13473600">
            <a:off x="9007218" y="-739919"/>
            <a:ext cx="2599744" cy="5533217"/>
          </a:xfrm>
          <a:custGeom>
            <a:avLst/>
            <a:gdLst>
              <a:gd name="connsiteX0" fmla="*/ 1378880 w 2599744"/>
              <a:gd name="connsiteY0" fmla="*/ 5533217 h 5533217"/>
              <a:gd name="connsiteX1" fmla="*/ 0 w 2599744"/>
              <a:gd name="connsiteY1" fmla="*/ 4132994 h 5533217"/>
              <a:gd name="connsiteX2" fmla="*/ 0 w 2599744"/>
              <a:gd name="connsiteY2" fmla="*/ 1299873 h 5533217"/>
              <a:gd name="connsiteX3" fmla="*/ 1299872 w 2599744"/>
              <a:gd name="connsiteY3" fmla="*/ 0 h 5533217"/>
              <a:gd name="connsiteX4" fmla="*/ 2599744 w 2599744"/>
              <a:gd name="connsiteY4" fmla="*/ 1299872 h 5533217"/>
              <a:gd name="connsiteX5" fmla="*/ 2599744 w 2599744"/>
              <a:gd name="connsiteY5" fmla="*/ 4330962 h 55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744" h="5533217">
                <a:moveTo>
                  <a:pt x="1378880" y="5533217"/>
                </a:moveTo>
                <a:lnTo>
                  <a:pt x="0" y="4132994"/>
                </a:lnTo>
                <a:lnTo>
                  <a:pt x="0" y="1299873"/>
                </a:lnTo>
                <a:cubicBezTo>
                  <a:pt x="0" y="581972"/>
                  <a:pt x="581972" y="0"/>
                  <a:pt x="1299872" y="0"/>
                </a:cubicBezTo>
                <a:cubicBezTo>
                  <a:pt x="2017771" y="0"/>
                  <a:pt x="2599744" y="581973"/>
                  <a:pt x="2599744" y="1299872"/>
                </a:cubicBezTo>
                <a:lnTo>
                  <a:pt x="2599744" y="43309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7" name="Freeform: Shape 6">
            <a:extLst>
              <a:ext uri="{FF2B5EF4-FFF2-40B4-BE49-F238E27FC236}">
                <a16:creationId xmlns:a16="http://schemas.microsoft.com/office/drawing/2014/main" id="{B79252B4-99CA-3419-840E-DA516CC6BEBB}"/>
              </a:ext>
            </a:extLst>
          </p:cNvPr>
          <p:cNvSpPr/>
          <p:nvPr userDrawn="1"/>
        </p:nvSpPr>
        <p:spPr>
          <a:xfrm rot="20457708">
            <a:off x="11186621" y="-13688"/>
            <a:ext cx="660198" cy="358286"/>
          </a:xfrm>
          <a:custGeom>
            <a:avLst/>
            <a:gdLst>
              <a:gd name="connsiteX0" fmla="*/ 318178 w 660198"/>
              <a:gd name="connsiteY0" fmla="*/ 0 h 358286"/>
              <a:gd name="connsiteX1" fmla="*/ 660198 w 660198"/>
              <a:gd name="connsiteY1" fmla="*/ 118023 h 358286"/>
              <a:gd name="connsiteX2" fmla="*/ 229425 w 660198"/>
              <a:gd name="connsiteY2" fmla="*/ 330222 h 358286"/>
              <a:gd name="connsiteX3" fmla="*/ 13408 w 660198"/>
              <a:gd name="connsiteY3" fmla="*/ 296211 h 358286"/>
              <a:gd name="connsiteX4" fmla="*/ 11570 w 660198"/>
              <a:gd name="connsiteY4" fmla="*/ 291615 h 358286"/>
              <a:gd name="connsiteX5" fmla="*/ 116362 w 660198"/>
              <a:gd name="connsiteY5" fmla="*/ 99498 h 3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198" h="358286">
                <a:moveTo>
                  <a:pt x="318178" y="0"/>
                </a:moveTo>
                <a:lnTo>
                  <a:pt x="660198" y="118023"/>
                </a:lnTo>
                <a:lnTo>
                  <a:pt x="229425" y="330222"/>
                </a:lnTo>
                <a:cubicBezTo>
                  <a:pt x="69481" y="409276"/>
                  <a:pt x="13408" y="296211"/>
                  <a:pt x="13408" y="296211"/>
                </a:cubicBezTo>
                <a:lnTo>
                  <a:pt x="11570" y="291615"/>
                </a:lnTo>
                <a:cubicBezTo>
                  <a:pt x="-43583" y="178552"/>
                  <a:pt x="116362" y="99498"/>
                  <a:pt x="116362" y="99498"/>
                </a:cubicBezTo>
                <a:close/>
              </a:path>
            </a:pathLst>
          </a:custGeom>
          <a:solidFill>
            <a:schemeClr val="accent5"/>
          </a:solidFill>
          <a:ln w="12700" cap="flat">
            <a:noFill/>
            <a:prstDash val="solid"/>
            <a:miter/>
          </a:ln>
        </p:spPr>
        <p:txBody>
          <a:bodyPr wrap="square" rtlCol="0" anchor="ctr">
            <a:noAutofit/>
          </a:bodyPr>
          <a:lstStyle/>
          <a:p>
            <a:endParaRPr lang="ru-RU" dirty="0"/>
          </a:p>
        </p:txBody>
      </p:sp>
      <p:sp>
        <p:nvSpPr>
          <p:cNvPr id="5" name="Freeform: Shape 4">
            <a:extLst>
              <a:ext uri="{FF2B5EF4-FFF2-40B4-BE49-F238E27FC236}">
                <a16:creationId xmlns:a16="http://schemas.microsoft.com/office/drawing/2014/main" id="{2BAC8301-D0B3-F09B-8934-4C4BF853D744}"/>
              </a:ext>
            </a:extLst>
          </p:cNvPr>
          <p:cNvSpPr/>
          <p:nvPr userDrawn="1"/>
        </p:nvSpPr>
        <p:spPr>
          <a:xfrm rot="2700000">
            <a:off x="9373836" y="-702513"/>
            <a:ext cx="780382" cy="2913053"/>
          </a:xfrm>
          <a:custGeom>
            <a:avLst/>
            <a:gdLst>
              <a:gd name="connsiteX0" fmla="*/ 0 w 780382"/>
              <a:gd name="connsiteY0" fmla="*/ 780382 h 2913053"/>
              <a:gd name="connsiteX1" fmla="*/ 780382 w 780382"/>
              <a:gd name="connsiteY1" fmla="*/ 0 h 2913053"/>
              <a:gd name="connsiteX2" fmla="*/ 780382 w 780382"/>
              <a:gd name="connsiteY2" fmla="*/ 2522862 h 2913053"/>
              <a:gd name="connsiteX3" fmla="*/ 390191 w 780382"/>
              <a:gd name="connsiteY3" fmla="*/ 2913053 h 2913053"/>
              <a:gd name="connsiteX4" fmla="*/ 0 w 780382"/>
              <a:gd name="connsiteY4" fmla="*/ 2522862 h 291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382" h="2913053">
                <a:moveTo>
                  <a:pt x="0" y="780382"/>
                </a:moveTo>
                <a:lnTo>
                  <a:pt x="780382" y="0"/>
                </a:lnTo>
                <a:lnTo>
                  <a:pt x="780382" y="2522862"/>
                </a:lnTo>
                <a:cubicBezTo>
                  <a:pt x="780382" y="2738359"/>
                  <a:pt x="605688" y="2913053"/>
                  <a:pt x="390191" y="2913053"/>
                </a:cubicBezTo>
                <a:cubicBezTo>
                  <a:pt x="174694" y="2913053"/>
                  <a:pt x="0" y="2738359"/>
                  <a:pt x="0" y="2522862"/>
                </a:cubicBezTo>
                <a:close/>
              </a:path>
            </a:pathLst>
          </a:custGeom>
          <a:solidFill>
            <a:schemeClr val="accent1"/>
          </a:solidFill>
          <a:ln w="12700" cap="flat">
            <a:noFill/>
            <a:prstDash val="solid"/>
            <a:miter/>
          </a:ln>
        </p:spPr>
        <p:txBody>
          <a:bodyPr wrap="square" rtlCol="0" anchor="ctr">
            <a:noAutofit/>
          </a:bodyPr>
          <a:lstStyle/>
          <a:p>
            <a:pPr lvl="0"/>
            <a:endParaRPr lang="en-US" dirty="0" err="1">
              <a:solidFill>
                <a:schemeClr val="tx1"/>
              </a:solidFill>
            </a:endParaRPr>
          </a:p>
        </p:txBody>
      </p:sp>
      <p:sp>
        <p:nvSpPr>
          <p:cNvPr id="11" name="Freeform: Shape 10">
            <a:extLst>
              <a:ext uri="{FF2B5EF4-FFF2-40B4-BE49-F238E27FC236}">
                <a16:creationId xmlns:a16="http://schemas.microsoft.com/office/drawing/2014/main" id="{F103DB20-CA44-5144-7694-2FBF81D0EACA}"/>
              </a:ext>
            </a:extLst>
          </p:cNvPr>
          <p:cNvSpPr/>
          <p:nvPr userDrawn="1"/>
        </p:nvSpPr>
        <p:spPr>
          <a:xfrm rot="2700000">
            <a:off x="11469147" y="2339446"/>
            <a:ext cx="1193519" cy="1550166"/>
          </a:xfrm>
          <a:custGeom>
            <a:avLst/>
            <a:gdLst>
              <a:gd name="connsiteX0" fmla="*/ 0 w 1193519"/>
              <a:gd name="connsiteY0" fmla="*/ 0 h 1550166"/>
              <a:gd name="connsiteX1" fmla="*/ 1193519 w 1193519"/>
              <a:gd name="connsiteY1" fmla="*/ 1193519 h 1550166"/>
              <a:gd name="connsiteX2" fmla="*/ 1150445 w 1193519"/>
              <a:gd name="connsiteY2" fmla="*/ 1272877 h 1550166"/>
              <a:gd name="connsiteX3" fmla="*/ 628928 w 1193519"/>
              <a:gd name="connsiteY3" fmla="*/ 1550166 h 1550166"/>
              <a:gd name="connsiteX4" fmla="*/ 0 w 1193519"/>
              <a:gd name="connsiteY4" fmla="*/ 921238 h 15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19" h="1550166">
                <a:moveTo>
                  <a:pt x="0" y="0"/>
                </a:moveTo>
                <a:lnTo>
                  <a:pt x="1193519" y="1193519"/>
                </a:lnTo>
                <a:lnTo>
                  <a:pt x="1150445" y="1272877"/>
                </a:lnTo>
                <a:cubicBezTo>
                  <a:pt x="1037422" y="1440173"/>
                  <a:pt x="846020" y="1550166"/>
                  <a:pt x="628928" y="1550166"/>
                </a:cubicBezTo>
                <a:cubicBezTo>
                  <a:pt x="281581" y="1550166"/>
                  <a:pt x="0" y="1268585"/>
                  <a:pt x="0" y="921238"/>
                </a:cubicBezTo>
                <a:close/>
              </a:path>
            </a:pathLst>
          </a:custGeom>
          <a:solidFill>
            <a:schemeClr val="accent5"/>
          </a:solidFill>
          <a:ln w="12700" cap="flat">
            <a:noFill/>
            <a:prstDash val="solid"/>
            <a:miter/>
          </a:ln>
        </p:spPr>
        <p:txBody>
          <a:bodyPr wrap="square" rtlCol="0" anchor="ctr">
            <a:noAutofit/>
          </a:bodyPr>
          <a:lstStyle/>
          <a:p>
            <a:pPr lvl="0"/>
            <a:endParaRPr lang="en-US" dirty="0" err="1"/>
          </a:p>
        </p:txBody>
      </p:sp>
    </p:spTree>
    <p:extLst>
      <p:ext uri="{BB962C8B-B14F-4D97-AF65-F5344CB8AC3E}">
        <p14:creationId xmlns:p14="http://schemas.microsoft.com/office/powerpoint/2010/main" val="42898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024-03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95852"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95852"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95852"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21" name="Freeform: Shape 20">
            <a:extLst>
              <a:ext uri="{FF2B5EF4-FFF2-40B4-BE49-F238E27FC236}">
                <a16:creationId xmlns:a16="http://schemas.microsoft.com/office/drawing/2014/main" id="{2455B4A9-C2C4-4D4B-B5A6-E3BB93F31793}"/>
              </a:ext>
            </a:extLst>
          </p:cNvPr>
          <p:cNvSpPr/>
          <p:nvPr userDrawn="1"/>
        </p:nvSpPr>
        <p:spPr>
          <a:xfrm rot="18880191">
            <a:off x="7003968" y="958724"/>
            <a:ext cx="5766811" cy="1634831"/>
          </a:xfrm>
          <a:custGeom>
            <a:avLst/>
            <a:gdLst>
              <a:gd name="connsiteX0" fmla="*/ 7130190 w 7130190"/>
              <a:gd name="connsiteY0" fmla="*/ 1494581 h 2021334"/>
              <a:gd name="connsiteX1" fmla="*/ 6597331 w 7130190"/>
              <a:gd name="connsiteY1" fmla="*/ 2021334 h 2021334"/>
              <a:gd name="connsiteX2" fmla="*/ 1010667 w 7130190"/>
              <a:gd name="connsiteY2" fmla="*/ 2021334 h 2021334"/>
              <a:gd name="connsiteX3" fmla="*/ 0 w 7130190"/>
              <a:gd name="connsiteY3" fmla="*/ 1010667 h 2021334"/>
              <a:gd name="connsiteX4" fmla="*/ 1010667 w 7130190"/>
              <a:gd name="connsiteY4" fmla="*/ 0 h 2021334"/>
              <a:gd name="connsiteX5" fmla="*/ 5652735 w 7130190"/>
              <a:gd name="connsiteY5" fmla="*/ 0 h 20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190" h="2021334">
                <a:moveTo>
                  <a:pt x="7130190" y="1494581"/>
                </a:moveTo>
                <a:lnTo>
                  <a:pt x="6597331" y="2021334"/>
                </a:lnTo>
                <a:lnTo>
                  <a:pt x="1010667" y="2021334"/>
                </a:lnTo>
                <a:cubicBezTo>
                  <a:pt x="452491" y="2021334"/>
                  <a:pt x="0" y="1568843"/>
                  <a:pt x="0" y="1010667"/>
                </a:cubicBezTo>
                <a:cubicBezTo>
                  <a:pt x="0" y="452491"/>
                  <a:pt x="452491" y="0"/>
                  <a:pt x="1010667" y="0"/>
                </a:cubicBezTo>
                <a:lnTo>
                  <a:pt x="565273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6" name="Rectangle: Rounded Corners 5">
            <a:extLst>
              <a:ext uri="{FF2B5EF4-FFF2-40B4-BE49-F238E27FC236}">
                <a16:creationId xmlns:a16="http://schemas.microsoft.com/office/drawing/2014/main" id="{9745EF4D-5A59-0033-22CE-A967C3343CEA}"/>
              </a:ext>
            </a:extLst>
          </p:cNvPr>
          <p:cNvSpPr/>
          <p:nvPr userDrawn="1"/>
        </p:nvSpPr>
        <p:spPr>
          <a:xfrm rot="18880191">
            <a:off x="8499307" y="2355298"/>
            <a:ext cx="2930426" cy="88778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6" name="Freeform: Shape 15">
            <a:extLst>
              <a:ext uri="{FF2B5EF4-FFF2-40B4-BE49-F238E27FC236}">
                <a16:creationId xmlns:a16="http://schemas.microsoft.com/office/drawing/2014/main" id="{74CC37FF-6C44-F059-2F5F-95F30D6AF64C}"/>
              </a:ext>
            </a:extLst>
          </p:cNvPr>
          <p:cNvSpPr/>
          <p:nvPr userDrawn="1"/>
        </p:nvSpPr>
        <p:spPr>
          <a:xfrm rot="18880191">
            <a:off x="8572095" y="74113"/>
            <a:ext cx="2335382" cy="887781"/>
          </a:xfrm>
          <a:custGeom>
            <a:avLst/>
            <a:gdLst>
              <a:gd name="connsiteX0" fmla="*/ 1802418 w 2887509"/>
              <a:gd name="connsiteY0" fmla="*/ 0 h 1097669"/>
              <a:gd name="connsiteX1" fmla="*/ 2887509 w 2887509"/>
              <a:gd name="connsiteY1" fmla="*/ 1097669 h 1097669"/>
              <a:gd name="connsiteX2" fmla="*/ 548834 w 2887509"/>
              <a:gd name="connsiteY2" fmla="*/ 1097668 h 1097669"/>
              <a:gd name="connsiteX3" fmla="*/ 0 w 2887509"/>
              <a:gd name="connsiteY3" fmla="*/ 548834 h 1097669"/>
              <a:gd name="connsiteX4" fmla="*/ 548834 w 2887509"/>
              <a:gd name="connsiteY4" fmla="*/ 0 h 109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09" h="1097669">
                <a:moveTo>
                  <a:pt x="1802418" y="0"/>
                </a:moveTo>
                <a:lnTo>
                  <a:pt x="2887509" y="1097669"/>
                </a:lnTo>
                <a:lnTo>
                  <a:pt x="548834" y="1097668"/>
                </a:lnTo>
                <a:cubicBezTo>
                  <a:pt x="245721" y="1097668"/>
                  <a:pt x="0" y="851947"/>
                  <a:pt x="0" y="548834"/>
                </a:cubicBezTo>
                <a:cubicBezTo>
                  <a:pt x="0" y="245721"/>
                  <a:pt x="245721" y="0"/>
                  <a:pt x="5488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 name="TextBox 1">
            <a:extLst>
              <a:ext uri="{FF2B5EF4-FFF2-40B4-BE49-F238E27FC236}">
                <a16:creationId xmlns:a16="http://schemas.microsoft.com/office/drawing/2014/main" id="{3B69183B-EF09-DEB8-DBB1-EE99DD036764}"/>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23" name="Freeform: Shape 22">
            <a:extLst>
              <a:ext uri="{FF2B5EF4-FFF2-40B4-BE49-F238E27FC236}">
                <a16:creationId xmlns:a16="http://schemas.microsoft.com/office/drawing/2014/main" id="{AAC475A6-CE10-0E6A-2700-525C57FA92F3}"/>
              </a:ext>
            </a:extLst>
          </p:cNvPr>
          <p:cNvSpPr>
            <a:spLocks/>
          </p:cNvSpPr>
          <p:nvPr userDrawn="1"/>
        </p:nvSpPr>
        <p:spPr bwMode="auto">
          <a:xfrm rot="2700000">
            <a:off x="9437387" y="536223"/>
            <a:ext cx="3931862" cy="3934695"/>
          </a:xfrm>
          <a:custGeom>
            <a:avLst/>
            <a:gdLst>
              <a:gd name="connsiteX0" fmla="*/ 382156 w 3931862"/>
              <a:gd name="connsiteY0" fmla="*/ 10539 h 3934695"/>
              <a:gd name="connsiteX1" fmla="*/ 384583 w 3931862"/>
              <a:gd name="connsiteY1" fmla="*/ 9785 h 3934695"/>
              <a:gd name="connsiteX2" fmla="*/ 481653 w 3931862"/>
              <a:gd name="connsiteY2" fmla="*/ 0 h 3934695"/>
              <a:gd name="connsiteX3" fmla="*/ 1113950 w 3931862"/>
              <a:gd name="connsiteY3" fmla="*/ 0 h 3934695"/>
              <a:gd name="connsiteX4" fmla="*/ 3931862 w 3931862"/>
              <a:gd name="connsiteY4" fmla="*/ 2817912 h 3934695"/>
              <a:gd name="connsiteX5" fmla="*/ 3931862 w 3931862"/>
              <a:gd name="connsiteY5" fmla="*/ 3453042 h 3934695"/>
              <a:gd name="connsiteX6" fmla="*/ 3450209 w 3931862"/>
              <a:gd name="connsiteY6" fmla="*/ 3934695 h 3934695"/>
              <a:gd name="connsiteX7" fmla="*/ 481653 w 3931862"/>
              <a:gd name="connsiteY7" fmla="*/ 3934695 h 3934695"/>
              <a:gd name="connsiteX8" fmla="*/ 0 w 3931862"/>
              <a:gd name="connsiteY8" fmla="*/ 3453042 h 3934695"/>
              <a:gd name="connsiteX9" fmla="*/ 0 w 3931862"/>
              <a:gd name="connsiteY9" fmla="*/ 481653 h 3934695"/>
              <a:gd name="connsiteX10" fmla="*/ 9786 w 3931862"/>
              <a:gd name="connsiteY10" fmla="*/ 384583 h 3934695"/>
              <a:gd name="connsiteX11" fmla="*/ 10539 w 3931862"/>
              <a:gd name="connsiteY11" fmla="*/ 382157 h 39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862" h="3934695">
                <a:moveTo>
                  <a:pt x="382156" y="10539"/>
                </a:moveTo>
                <a:lnTo>
                  <a:pt x="384583" y="9785"/>
                </a:lnTo>
                <a:cubicBezTo>
                  <a:pt x="415937" y="3370"/>
                  <a:pt x="448402" y="0"/>
                  <a:pt x="481653" y="0"/>
                </a:cubicBezTo>
                <a:lnTo>
                  <a:pt x="1113950" y="0"/>
                </a:lnTo>
                <a:lnTo>
                  <a:pt x="3931862" y="2817912"/>
                </a:lnTo>
                <a:lnTo>
                  <a:pt x="3931862" y="3453042"/>
                </a:lnTo>
                <a:cubicBezTo>
                  <a:pt x="3931862" y="3719052"/>
                  <a:pt x="3716219" y="3934695"/>
                  <a:pt x="3450209" y="3934695"/>
                </a:cubicBezTo>
                <a:lnTo>
                  <a:pt x="481653" y="3934695"/>
                </a:lnTo>
                <a:cubicBezTo>
                  <a:pt x="215643" y="3934695"/>
                  <a:pt x="0" y="3719052"/>
                  <a:pt x="0" y="3453042"/>
                </a:cubicBezTo>
                <a:lnTo>
                  <a:pt x="0" y="481653"/>
                </a:lnTo>
                <a:cubicBezTo>
                  <a:pt x="0" y="448402"/>
                  <a:pt x="3369" y="415937"/>
                  <a:pt x="9786" y="384583"/>
                </a:cubicBezTo>
                <a:lnTo>
                  <a:pt x="10539" y="3821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
        <p:nvSpPr>
          <p:cNvPr id="28" name="Freeform: Shape 27">
            <a:extLst>
              <a:ext uri="{FF2B5EF4-FFF2-40B4-BE49-F238E27FC236}">
                <a16:creationId xmlns:a16="http://schemas.microsoft.com/office/drawing/2014/main" id="{74012F6A-325E-BA05-9E6A-DBAD18E7D956}"/>
              </a:ext>
            </a:extLst>
          </p:cNvPr>
          <p:cNvSpPr>
            <a:spLocks/>
          </p:cNvSpPr>
          <p:nvPr userDrawn="1"/>
        </p:nvSpPr>
        <p:spPr bwMode="auto">
          <a:xfrm rot="2700000">
            <a:off x="10223690" y="810799"/>
            <a:ext cx="3785617" cy="3568117"/>
          </a:xfrm>
          <a:custGeom>
            <a:avLst/>
            <a:gdLst>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7" fmla="*/ 197031 w 3804547"/>
              <a:gd name="connsiteY7" fmla="*/ 91440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3804547 w 3804547"/>
              <a:gd name="connsiteY0" fmla="*/ 3593489 h 3596007"/>
              <a:gd name="connsiteX1" fmla="*/ 3779576 w 3804547"/>
              <a:gd name="connsiteY1" fmla="*/ 3596007 h 3596007"/>
              <a:gd name="connsiteX2" fmla="*/ 501834 w 3804547"/>
              <a:gd name="connsiteY2" fmla="*/ 3596007 h 3596007"/>
              <a:gd name="connsiteX3" fmla="*/ 0 w 3804547"/>
              <a:gd name="connsiteY3" fmla="*/ 3094173 h 3596007"/>
              <a:gd name="connsiteX4" fmla="*/ 0 w 3804547"/>
              <a:gd name="connsiteY4" fmla="*/ 1237 h 3596007"/>
              <a:gd name="connsiteX5" fmla="*/ 125 w 3804547"/>
              <a:gd name="connsiteY5" fmla="*/ 0 h 359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4547" h="3596007">
                <a:moveTo>
                  <a:pt x="3804547" y="3593489"/>
                </a:moveTo>
                <a:lnTo>
                  <a:pt x="3779576" y="3596007"/>
                </a:lnTo>
                <a:lnTo>
                  <a:pt x="501834" y="3596007"/>
                </a:lnTo>
                <a:cubicBezTo>
                  <a:pt x="224679" y="3596007"/>
                  <a:pt x="0" y="3371328"/>
                  <a:pt x="0" y="3094173"/>
                </a:cubicBezTo>
                <a:lnTo>
                  <a:pt x="0" y="1237"/>
                </a:lnTo>
                <a:cubicBezTo>
                  <a:pt x="42" y="825"/>
                  <a:pt x="83" y="412"/>
                  <a:pt x="12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Tree>
    <p:extLst>
      <p:ext uri="{BB962C8B-B14F-4D97-AF65-F5344CB8AC3E}">
        <p14:creationId xmlns:p14="http://schemas.microsoft.com/office/powerpoint/2010/main" val="1003711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024-06 - IQVIA">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E971393-FE1D-3B6A-5952-3200539F4C21}"/>
              </a:ext>
            </a:extLst>
          </p:cNvPr>
          <p:cNvSpPr/>
          <p:nvPr userDrawn="1"/>
        </p:nvSpPr>
        <p:spPr>
          <a:xfrm rot="18900000">
            <a:off x="9590939" y="-1090570"/>
            <a:ext cx="3074362" cy="4401184"/>
          </a:xfrm>
          <a:custGeom>
            <a:avLst/>
            <a:gdLst>
              <a:gd name="connsiteX0" fmla="*/ 906398 w 3074362"/>
              <a:gd name="connsiteY0" fmla="*/ 0 h 4401184"/>
              <a:gd name="connsiteX1" fmla="*/ 3074362 w 3074362"/>
              <a:gd name="connsiteY1" fmla="*/ 2167965 h 4401184"/>
              <a:gd name="connsiteX2" fmla="*/ 841143 w 3074362"/>
              <a:gd name="connsiteY2" fmla="*/ 4401184 h 4401184"/>
              <a:gd name="connsiteX3" fmla="*/ 334666 w 3074362"/>
              <a:gd name="connsiteY3" fmla="*/ 4401184 h 4401184"/>
              <a:gd name="connsiteX4" fmla="*/ 0 w 3074362"/>
              <a:gd name="connsiteY4" fmla="*/ 4066518 h 4401184"/>
              <a:gd name="connsiteX5" fmla="*/ 0 w 3074362"/>
              <a:gd name="connsiteY5" fmla="*/ 334667 h 4401184"/>
              <a:gd name="connsiteX6" fmla="*/ 334666 w 3074362"/>
              <a:gd name="connsiteY6" fmla="*/ 0 h 44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362" h="4401184">
                <a:moveTo>
                  <a:pt x="906398" y="0"/>
                </a:moveTo>
                <a:lnTo>
                  <a:pt x="3074362" y="2167965"/>
                </a:lnTo>
                <a:lnTo>
                  <a:pt x="841143" y="4401184"/>
                </a:lnTo>
                <a:lnTo>
                  <a:pt x="334666" y="4401184"/>
                </a:lnTo>
                <a:cubicBezTo>
                  <a:pt x="149835" y="4401184"/>
                  <a:pt x="0" y="4251349"/>
                  <a:pt x="0" y="4066518"/>
                </a:cubicBezTo>
                <a:lnTo>
                  <a:pt x="0" y="334667"/>
                </a:lnTo>
                <a:cubicBezTo>
                  <a:pt x="0" y="149835"/>
                  <a:pt x="149835" y="0"/>
                  <a:pt x="334666" y="0"/>
                </a:cubicBezTo>
                <a:close/>
              </a:path>
            </a:pathLst>
          </a:custGeom>
          <a:solidFill>
            <a:srgbClr val="140B42"/>
          </a:solidFill>
          <a:ln>
            <a:noFill/>
          </a:ln>
        </p:spPr>
        <p:txBody>
          <a:bodyPr vert="horz" wrap="square" lIns="91440" tIns="45720" rIns="91440" bIns="45720" numCol="1" anchor="t" anchorCtr="0" compatLnSpc="1">
            <a:prstTxWarp prst="textNoShape">
              <a:avLst/>
            </a:prstTxWarp>
            <a:noAutofit/>
          </a:bodyPr>
          <a:lstStyle/>
          <a:p>
            <a:pPr lvl="0"/>
            <a:endParaRPr lang="en-US" dirty="0" err="1"/>
          </a:p>
        </p:txBody>
      </p:sp>
      <p:sp>
        <p:nvSpPr>
          <p:cNvPr id="19" name="Freeform: Shape 18">
            <a:extLst>
              <a:ext uri="{FF2B5EF4-FFF2-40B4-BE49-F238E27FC236}">
                <a16:creationId xmlns:a16="http://schemas.microsoft.com/office/drawing/2014/main" id="{FA9D7148-A6F2-CBCC-1252-9028ED2C858C}"/>
              </a:ext>
            </a:extLst>
          </p:cNvPr>
          <p:cNvSpPr/>
          <p:nvPr userDrawn="1"/>
        </p:nvSpPr>
        <p:spPr>
          <a:xfrm rot="2700000">
            <a:off x="6613319" y="-912201"/>
            <a:ext cx="3072335" cy="3072335"/>
          </a:xfrm>
          <a:custGeom>
            <a:avLst/>
            <a:gdLst>
              <a:gd name="connsiteX0" fmla="*/ 0 w 2777410"/>
              <a:gd name="connsiteY0" fmla="*/ 1975810 h 2777410"/>
              <a:gd name="connsiteX1" fmla="*/ 1975810 w 2777410"/>
              <a:gd name="connsiteY1" fmla="*/ 0 h 2777410"/>
              <a:gd name="connsiteX2" fmla="*/ 2540164 w 2777410"/>
              <a:gd name="connsiteY2" fmla="*/ 0 h 2777410"/>
              <a:gd name="connsiteX3" fmla="*/ 2777410 w 2777410"/>
              <a:gd name="connsiteY3" fmla="*/ 237247 h 2777410"/>
              <a:gd name="connsiteX4" fmla="*/ 2777410 w 2777410"/>
              <a:gd name="connsiteY4" fmla="*/ 2540163 h 2777410"/>
              <a:gd name="connsiteX5" fmla="*/ 2540163 w 2777410"/>
              <a:gd name="connsiteY5" fmla="*/ 2777410 h 2777410"/>
              <a:gd name="connsiteX6" fmla="*/ 237247 w 2777410"/>
              <a:gd name="connsiteY6" fmla="*/ 2777410 h 2777410"/>
              <a:gd name="connsiteX7" fmla="*/ 0 w 2777410"/>
              <a:gd name="connsiteY7" fmla="*/ 2540163 h 27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410" h="2777410">
                <a:moveTo>
                  <a:pt x="0" y="1975810"/>
                </a:moveTo>
                <a:lnTo>
                  <a:pt x="1975810" y="0"/>
                </a:lnTo>
                <a:lnTo>
                  <a:pt x="2540164" y="0"/>
                </a:lnTo>
                <a:cubicBezTo>
                  <a:pt x="2671191" y="0"/>
                  <a:pt x="2777410" y="106219"/>
                  <a:pt x="2777410" y="237247"/>
                </a:cubicBezTo>
                <a:lnTo>
                  <a:pt x="2777410" y="2540163"/>
                </a:lnTo>
                <a:cubicBezTo>
                  <a:pt x="2777410" y="2671191"/>
                  <a:pt x="2671191" y="2777410"/>
                  <a:pt x="2540163" y="2777410"/>
                </a:cubicBezTo>
                <a:lnTo>
                  <a:pt x="237247" y="2777410"/>
                </a:lnTo>
                <a:cubicBezTo>
                  <a:pt x="106220" y="2777410"/>
                  <a:pt x="0" y="2671190"/>
                  <a:pt x="0" y="2540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graphicFrame>
        <p:nvGraphicFramePr>
          <p:cNvPr id="8" name="think-cell data - do not delete" hidden="1">
            <a:extLst>
              <a:ext uri="{FF2B5EF4-FFF2-40B4-BE49-F238E27FC236}">
                <a16:creationId xmlns:a16="http://schemas.microsoft.com/office/drawing/2014/main" id="{150474CF-7CCB-20DD-E6E1-8A9CD0E038CC}"/>
              </a:ext>
            </a:extLst>
          </p:cNvPr>
          <p:cNvGraphicFramePr>
            <a:graphicFrameLocks noChangeAspect="1"/>
          </p:cNvGraphicFramePr>
          <p:nvPr userDrawn="1">
            <p:custDataLst>
              <p:tags r:id="rId1"/>
            </p:custDataLst>
            <p:extLst>
              <p:ext uri="{D42A27DB-BD31-4B8C-83A1-F6EECF244321}">
                <p14:modId xmlns:p14="http://schemas.microsoft.com/office/powerpoint/2010/main" val="422167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150474CF-7CCB-20DD-E6E1-8A9CD0E038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3DC1846-D39B-50FF-487A-FD15579093A3}"/>
              </a:ext>
            </a:extLst>
          </p:cNvPr>
          <p:cNvSpPr>
            <a:spLocks noGrp="1"/>
          </p:cNvSpPr>
          <p:nvPr userDrawn="1">
            <p:ph type="title" hasCustomPrompt="1"/>
          </p:nvPr>
        </p:nvSpPr>
        <p:spPr bwMode="white">
          <a:xfrm>
            <a:off x="613608" y="2049693"/>
            <a:ext cx="5593080" cy="2758614"/>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17" name="Freeform 7">
            <a:extLst>
              <a:ext uri="{FF2B5EF4-FFF2-40B4-BE49-F238E27FC236}">
                <a16:creationId xmlns:a16="http://schemas.microsoft.com/office/drawing/2014/main" id="{FA3B847E-CEDD-4F28-13DA-54DB86046169}"/>
              </a:ext>
            </a:extLst>
          </p:cNvPr>
          <p:cNvSpPr>
            <a:spLocks/>
          </p:cNvSpPr>
          <p:nvPr userDrawn="1"/>
        </p:nvSpPr>
        <p:spPr bwMode="auto">
          <a:xfrm rot="16200000">
            <a:off x="8579893" y="133677"/>
            <a:ext cx="2515488" cy="2515488"/>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0BB57922-089B-617B-DB05-C881EA21986B}"/>
              </a:ext>
            </a:extLst>
          </p:cNvPr>
          <p:cNvSpPr>
            <a:spLocks noChangeAspect="1" noChangeArrowheads="1" noTextEdit="1"/>
          </p:cNvSpPr>
          <p:nvPr userDrawn="1"/>
        </p:nvSpPr>
        <p:spPr bwMode="auto">
          <a:xfrm rot="16200000">
            <a:off x="7666727" y="-76160"/>
            <a:ext cx="4560732" cy="465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06C75E6-2F25-C869-52E2-8C5D355F51AF}"/>
              </a:ext>
            </a:extLst>
          </p:cNvPr>
          <p:cNvSpPr>
            <a:spLocks/>
          </p:cNvSpPr>
          <p:nvPr userDrawn="1"/>
        </p:nvSpPr>
        <p:spPr bwMode="auto">
          <a:xfrm rot="18900000">
            <a:off x="8399071" y="-1421668"/>
            <a:ext cx="2843336" cy="2843336"/>
          </a:xfrm>
          <a:custGeom>
            <a:avLst/>
            <a:gdLst>
              <a:gd name="connsiteX0" fmla="*/ 0 w 2843336"/>
              <a:gd name="connsiteY0" fmla="*/ 0 h 2843336"/>
              <a:gd name="connsiteX1" fmla="*/ 2843336 w 2843336"/>
              <a:gd name="connsiteY1" fmla="*/ 2843336 h 2843336"/>
              <a:gd name="connsiteX2" fmla="*/ 268488 w 2843336"/>
              <a:gd name="connsiteY2" fmla="*/ 2843336 h 2843336"/>
              <a:gd name="connsiteX3" fmla="*/ 0 w 2843336"/>
              <a:gd name="connsiteY3" fmla="*/ 2585131 h 2843336"/>
              <a:gd name="connsiteX0" fmla="*/ 2843336 w 2934776"/>
              <a:gd name="connsiteY0" fmla="*/ 2843336 h 2934776"/>
              <a:gd name="connsiteX1" fmla="*/ 268488 w 2934776"/>
              <a:gd name="connsiteY1" fmla="*/ 2843336 h 2934776"/>
              <a:gd name="connsiteX2" fmla="*/ 0 w 2934776"/>
              <a:gd name="connsiteY2" fmla="*/ 2585131 h 2934776"/>
              <a:gd name="connsiteX3" fmla="*/ 0 w 2934776"/>
              <a:gd name="connsiteY3" fmla="*/ 0 h 2934776"/>
              <a:gd name="connsiteX4" fmla="*/ 2934776 w 2934776"/>
              <a:gd name="connsiteY4" fmla="*/ 2934776 h 2934776"/>
              <a:gd name="connsiteX0" fmla="*/ 2843336 w 2843336"/>
              <a:gd name="connsiteY0" fmla="*/ 2843336 h 2843336"/>
              <a:gd name="connsiteX1" fmla="*/ 268488 w 2843336"/>
              <a:gd name="connsiteY1" fmla="*/ 2843336 h 2843336"/>
              <a:gd name="connsiteX2" fmla="*/ 0 w 2843336"/>
              <a:gd name="connsiteY2" fmla="*/ 2585131 h 2843336"/>
              <a:gd name="connsiteX3" fmla="*/ 0 w 2843336"/>
              <a:gd name="connsiteY3" fmla="*/ 0 h 2843336"/>
            </a:gdLst>
            <a:ahLst/>
            <a:cxnLst>
              <a:cxn ang="0">
                <a:pos x="connsiteX0" y="connsiteY0"/>
              </a:cxn>
              <a:cxn ang="0">
                <a:pos x="connsiteX1" y="connsiteY1"/>
              </a:cxn>
              <a:cxn ang="0">
                <a:pos x="connsiteX2" y="connsiteY2"/>
              </a:cxn>
              <a:cxn ang="0">
                <a:pos x="connsiteX3" y="connsiteY3"/>
              </a:cxn>
            </a:cxnLst>
            <a:rect l="l" t="t" r="r" b="b"/>
            <a:pathLst>
              <a:path w="2843336" h="2843336">
                <a:moveTo>
                  <a:pt x="2843336" y="2843336"/>
                </a:moveTo>
                <a:lnTo>
                  <a:pt x="268488" y="2843336"/>
                </a:lnTo>
                <a:cubicBezTo>
                  <a:pt x="120207" y="2843336"/>
                  <a:pt x="0" y="2727734"/>
                  <a:pt x="0" y="2585131"/>
                </a:cubicBezTo>
                <a:lnTo>
                  <a:pt x="0" y="0"/>
                </a:lnTo>
              </a:path>
            </a:pathLst>
          </a:custGeom>
          <a:noFill/>
          <a:ln w="12700">
            <a:solidFill>
              <a:schemeClr val="bg1"/>
            </a:solidFill>
          </a:ln>
        </p:spPr>
        <p:txBody>
          <a:bodyPr vert="horz" wrap="square" lIns="91440" tIns="45720" rIns="91440" bIns="45720" numCol="1" anchor="t" anchorCtr="0" compatLnSpc="1">
            <a:prstTxWarp prst="textNoShape">
              <a:avLst/>
            </a:prstTxWarp>
            <a:noAutofit/>
          </a:bodyPr>
          <a:lstStyle/>
          <a:p>
            <a:pPr lvl="0"/>
            <a:endParaRPr lang="en-US"/>
          </a:p>
        </p:txBody>
      </p:sp>
      <p:pic>
        <p:nvPicPr>
          <p:cNvPr id="6" name="Graphic 5">
            <a:extLst>
              <a:ext uri="{FF2B5EF4-FFF2-40B4-BE49-F238E27FC236}">
                <a16:creationId xmlns:a16="http://schemas.microsoft.com/office/drawing/2014/main" id="{6A10C533-42F2-F66F-9D74-979D4CA2EB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585" y="5760594"/>
            <a:ext cx="2247900" cy="406400"/>
          </a:xfrm>
          <a:prstGeom prst="rect">
            <a:avLst/>
          </a:prstGeom>
        </p:spPr>
      </p:pic>
    </p:spTree>
    <p:extLst>
      <p:ext uri="{BB962C8B-B14F-4D97-AF65-F5344CB8AC3E}">
        <p14:creationId xmlns:p14="http://schemas.microsoft.com/office/powerpoint/2010/main" val="1857318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024-07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1786095"/>
            <a:ext cx="5071843" cy="3285811"/>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15" name="Freeform: Shape 14">
            <a:extLst>
              <a:ext uri="{FF2B5EF4-FFF2-40B4-BE49-F238E27FC236}">
                <a16:creationId xmlns:a16="http://schemas.microsoft.com/office/drawing/2014/main" id="{FD67CFEF-F865-1F9D-9E2C-67AFFAA0CE63}"/>
              </a:ext>
            </a:extLst>
          </p:cNvPr>
          <p:cNvSpPr/>
          <p:nvPr userDrawn="1"/>
        </p:nvSpPr>
        <p:spPr>
          <a:xfrm rot="900000">
            <a:off x="10293886" y="-208160"/>
            <a:ext cx="964663" cy="4890833"/>
          </a:xfrm>
          <a:custGeom>
            <a:avLst/>
            <a:gdLst>
              <a:gd name="connsiteX0" fmla="*/ 0 w 964663"/>
              <a:gd name="connsiteY0" fmla="*/ 258480 h 4890833"/>
              <a:gd name="connsiteX1" fmla="*/ 964663 w 964663"/>
              <a:gd name="connsiteY1" fmla="*/ 0 h 4890833"/>
              <a:gd name="connsiteX2" fmla="*/ 964663 w 964663"/>
              <a:gd name="connsiteY2" fmla="*/ 4408501 h 4890833"/>
              <a:gd name="connsiteX3" fmla="*/ 482331 w 964663"/>
              <a:gd name="connsiteY3" fmla="*/ 4890833 h 4890833"/>
              <a:gd name="connsiteX4" fmla="*/ 482332 w 964663"/>
              <a:gd name="connsiteY4" fmla="*/ 4890832 h 4890833"/>
              <a:gd name="connsiteX5" fmla="*/ 0 w 964663"/>
              <a:gd name="connsiteY5" fmla="*/ 4408500 h 48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663" h="4890833">
                <a:moveTo>
                  <a:pt x="0" y="258480"/>
                </a:moveTo>
                <a:lnTo>
                  <a:pt x="964663" y="0"/>
                </a:lnTo>
                <a:lnTo>
                  <a:pt x="964663" y="4408501"/>
                </a:lnTo>
                <a:cubicBezTo>
                  <a:pt x="964663" y="4674886"/>
                  <a:pt x="748716" y="4890833"/>
                  <a:pt x="482331" y="4890833"/>
                </a:cubicBezTo>
                <a:lnTo>
                  <a:pt x="482332" y="4890832"/>
                </a:lnTo>
                <a:cubicBezTo>
                  <a:pt x="215947" y="4890832"/>
                  <a:pt x="0" y="4674885"/>
                  <a:pt x="0" y="440850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18" name="Freeform: Shape 17">
            <a:extLst>
              <a:ext uri="{FF2B5EF4-FFF2-40B4-BE49-F238E27FC236}">
                <a16:creationId xmlns:a16="http://schemas.microsoft.com/office/drawing/2014/main" id="{DBD764AA-01FA-C186-C3E0-47B71F33D2FE}"/>
              </a:ext>
            </a:extLst>
          </p:cNvPr>
          <p:cNvSpPr/>
          <p:nvPr userDrawn="1"/>
        </p:nvSpPr>
        <p:spPr>
          <a:xfrm rot="900000">
            <a:off x="10213216" y="2788075"/>
            <a:ext cx="964664" cy="4267468"/>
          </a:xfrm>
          <a:custGeom>
            <a:avLst/>
            <a:gdLst>
              <a:gd name="connsiteX0" fmla="*/ 385125 w 964664"/>
              <a:gd name="connsiteY0" fmla="*/ 9799 h 4267468"/>
              <a:gd name="connsiteX1" fmla="*/ 482332 w 964664"/>
              <a:gd name="connsiteY1" fmla="*/ 0 h 4267468"/>
              <a:gd name="connsiteX2" fmla="*/ 964664 w 964664"/>
              <a:gd name="connsiteY2" fmla="*/ 482332 h 4267468"/>
              <a:gd name="connsiteX3" fmla="*/ 964663 w 964664"/>
              <a:gd name="connsiteY3" fmla="*/ 4008987 h 4267468"/>
              <a:gd name="connsiteX4" fmla="*/ 0 w 964664"/>
              <a:gd name="connsiteY4" fmla="*/ 4267468 h 4267468"/>
              <a:gd name="connsiteX5" fmla="*/ 0 w 964664"/>
              <a:gd name="connsiteY5" fmla="*/ 482332 h 4267468"/>
              <a:gd name="connsiteX6" fmla="*/ 385125 w 964664"/>
              <a:gd name="connsiteY6" fmla="*/ 9799 h 42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64" h="4267468">
                <a:moveTo>
                  <a:pt x="385125" y="9799"/>
                </a:moveTo>
                <a:cubicBezTo>
                  <a:pt x="416524" y="3374"/>
                  <a:pt x="449033" y="0"/>
                  <a:pt x="482332" y="0"/>
                </a:cubicBezTo>
                <a:cubicBezTo>
                  <a:pt x="748717" y="0"/>
                  <a:pt x="964664" y="215947"/>
                  <a:pt x="964664" y="482332"/>
                </a:cubicBezTo>
                <a:lnTo>
                  <a:pt x="964663" y="4008987"/>
                </a:lnTo>
                <a:lnTo>
                  <a:pt x="0" y="4267468"/>
                </a:lnTo>
                <a:lnTo>
                  <a:pt x="0" y="482332"/>
                </a:lnTo>
                <a:cubicBezTo>
                  <a:pt x="0" y="249245"/>
                  <a:pt x="165334" y="54775"/>
                  <a:pt x="385125" y="979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cxnSp>
        <p:nvCxnSpPr>
          <p:cNvPr id="9" name="Straight Connector 8">
            <a:extLst>
              <a:ext uri="{FF2B5EF4-FFF2-40B4-BE49-F238E27FC236}">
                <a16:creationId xmlns:a16="http://schemas.microsoft.com/office/drawing/2014/main" id="{76F09451-D001-7FD7-10AE-3FDD420C1A42}"/>
              </a:ext>
            </a:extLst>
          </p:cNvPr>
          <p:cNvCxnSpPr>
            <a:cxnSpLocks/>
          </p:cNvCxnSpPr>
          <p:nvPr userDrawn="1"/>
        </p:nvCxnSpPr>
        <p:spPr>
          <a:xfrm flipH="1">
            <a:off x="9810345" y="1"/>
            <a:ext cx="1794438"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1C1E0A2-F05B-FF80-96D1-66F6D9FFB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Tree>
    <p:extLst>
      <p:ext uri="{BB962C8B-B14F-4D97-AF65-F5344CB8AC3E}">
        <p14:creationId xmlns:p14="http://schemas.microsoft.com/office/powerpoint/2010/main" val="17472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024-04 - IQVIA">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141FD9-B1AB-9467-AE12-61BD0B9D329A}"/>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BBA3E6B8-401F-4894-EFB9-D9735958D8E8}"/>
              </a:ext>
            </a:extLst>
          </p:cNvPr>
          <p:cNvSpPr/>
          <p:nvPr userDrawn="1"/>
        </p:nvSpPr>
        <p:spPr>
          <a:xfrm rot="2700000">
            <a:off x="9723652" y="4718086"/>
            <a:ext cx="1514141" cy="3134243"/>
          </a:xfrm>
          <a:custGeom>
            <a:avLst/>
            <a:gdLst>
              <a:gd name="connsiteX0" fmla="*/ 0 w 1514141"/>
              <a:gd name="connsiteY0" fmla="*/ 1514140 h 3134243"/>
              <a:gd name="connsiteX1" fmla="*/ 1514140 w 1514141"/>
              <a:gd name="connsiteY1" fmla="*/ 0 h 3134243"/>
              <a:gd name="connsiteX2" fmla="*/ 1514141 w 1514141"/>
              <a:gd name="connsiteY2" fmla="*/ 1620102 h 3134243"/>
              <a:gd name="connsiteX3" fmla="*/ 0 w 1514141"/>
              <a:gd name="connsiteY3" fmla="*/ 3134243 h 3134243"/>
            </a:gdLst>
            <a:ahLst/>
            <a:cxnLst>
              <a:cxn ang="0">
                <a:pos x="connsiteX0" y="connsiteY0"/>
              </a:cxn>
              <a:cxn ang="0">
                <a:pos x="connsiteX1" y="connsiteY1"/>
              </a:cxn>
              <a:cxn ang="0">
                <a:pos x="connsiteX2" y="connsiteY2"/>
              </a:cxn>
              <a:cxn ang="0">
                <a:pos x="connsiteX3" y="connsiteY3"/>
              </a:cxn>
            </a:cxnLst>
            <a:rect l="l" t="t" r="r" b="b"/>
            <a:pathLst>
              <a:path w="1514141" h="3134243">
                <a:moveTo>
                  <a:pt x="0" y="1514140"/>
                </a:moveTo>
                <a:lnTo>
                  <a:pt x="1514140" y="0"/>
                </a:lnTo>
                <a:lnTo>
                  <a:pt x="1514141" y="1620102"/>
                </a:lnTo>
                <a:lnTo>
                  <a:pt x="0" y="3134243"/>
                </a:ln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10" name="Rectangle: Top Corners Rounded 9">
            <a:extLst>
              <a:ext uri="{FF2B5EF4-FFF2-40B4-BE49-F238E27FC236}">
                <a16:creationId xmlns:a16="http://schemas.microsoft.com/office/drawing/2014/main" id="{0B254E66-5B23-8376-EA6C-51BA078AD05B}"/>
              </a:ext>
            </a:extLst>
          </p:cNvPr>
          <p:cNvSpPr/>
          <p:nvPr userDrawn="1"/>
        </p:nvSpPr>
        <p:spPr>
          <a:xfrm rot="13500000">
            <a:off x="9484269" y="5130635"/>
            <a:ext cx="651476" cy="1447800"/>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 name="Freeform: Shape 3">
            <a:extLst>
              <a:ext uri="{FF2B5EF4-FFF2-40B4-BE49-F238E27FC236}">
                <a16:creationId xmlns:a16="http://schemas.microsoft.com/office/drawing/2014/main" id="{C8B1F425-7FCC-95EC-889D-1C469BA8156D}"/>
              </a:ext>
            </a:extLst>
          </p:cNvPr>
          <p:cNvSpPr/>
          <p:nvPr userDrawn="1"/>
        </p:nvSpPr>
        <p:spPr>
          <a:xfrm rot="2700000">
            <a:off x="8432799" y="-404009"/>
            <a:ext cx="1987250" cy="652218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11" name="Rectangle: Top Corners Rounded 10">
            <a:extLst>
              <a:ext uri="{FF2B5EF4-FFF2-40B4-BE49-F238E27FC236}">
                <a16:creationId xmlns:a16="http://schemas.microsoft.com/office/drawing/2014/main" id="{D3108861-7328-DB12-4F81-BB23B928A631}"/>
              </a:ext>
            </a:extLst>
          </p:cNvPr>
          <p:cNvSpPr/>
          <p:nvPr userDrawn="1"/>
        </p:nvSpPr>
        <p:spPr>
          <a:xfrm rot="2700000">
            <a:off x="9121183" y="103638"/>
            <a:ext cx="651476" cy="2492719"/>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3" name="Picture 2">
            <a:extLst>
              <a:ext uri="{FF2B5EF4-FFF2-40B4-BE49-F238E27FC236}">
                <a16:creationId xmlns:a16="http://schemas.microsoft.com/office/drawing/2014/main" id="{4323CF0F-9A82-87BC-E359-747ED7A2C5ED}"/>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13" name="Text Placeholder 21">
            <a:extLst>
              <a:ext uri="{FF2B5EF4-FFF2-40B4-BE49-F238E27FC236}">
                <a16:creationId xmlns:a16="http://schemas.microsoft.com/office/drawing/2014/main" id="{EF0DFE2A-76D5-74DB-5A41-BA634A097ED0}"/>
              </a:ext>
            </a:extLst>
          </p:cNvPr>
          <p:cNvSpPr>
            <a:spLocks noGrp="1"/>
          </p:cNvSpPr>
          <p:nvPr>
            <p:ph type="body" sz="quarter" idx="11" hasCustomPrompt="1"/>
          </p:nvPr>
        </p:nvSpPr>
        <p:spPr>
          <a:xfrm>
            <a:off x="613608" y="4175059"/>
            <a:ext cx="58470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14" name="Title 1">
            <a:extLst>
              <a:ext uri="{FF2B5EF4-FFF2-40B4-BE49-F238E27FC236}">
                <a16:creationId xmlns:a16="http://schemas.microsoft.com/office/drawing/2014/main" id="{5B02D114-3397-DC1A-7731-F1F0FFF234F0}"/>
              </a:ext>
            </a:extLst>
          </p:cNvPr>
          <p:cNvSpPr>
            <a:spLocks noGrp="1"/>
          </p:cNvSpPr>
          <p:nvPr>
            <p:ph type="ctrTitle" hasCustomPrompt="1"/>
          </p:nvPr>
        </p:nvSpPr>
        <p:spPr>
          <a:xfrm>
            <a:off x="613608" y="1918354"/>
            <a:ext cx="5847081"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and Can be 3 Lines</a:t>
            </a:r>
          </a:p>
        </p:txBody>
      </p:sp>
      <p:sp>
        <p:nvSpPr>
          <p:cNvPr id="15" name="Subtitle 2">
            <a:extLst>
              <a:ext uri="{FF2B5EF4-FFF2-40B4-BE49-F238E27FC236}">
                <a16:creationId xmlns:a16="http://schemas.microsoft.com/office/drawing/2014/main" id="{0C279139-E1CD-417D-F2DC-0ECDF9271B93}"/>
              </a:ext>
            </a:extLst>
          </p:cNvPr>
          <p:cNvSpPr>
            <a:spLocks noGrp="1"/>
          </p:cNvSpPr>
          <p:nvPr>
            <p:ph type="subTitle" idx="1" hasCustomPrompt="1"/>
          </p:nvPr>
        </p:nvSpPr>
        <p:spPr>
          <a:xfrm>
            <a:off x="613608" y="5518464"/>
            <a:ext cx="49834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6" name="TextBox 15">
            <a:extLst>
              <a:ext uri="{FF2B5EF4-FFF2-40B4-BE49-F238E27FC236}">
                <a16:creationId xmlns:a16="http://schemas.microsoft.com/office/drawing/2014/main" id="{B795ADEF-DFE7-7A95-ACDE-93A739BB8442}"/>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 name="Picture Placeholder 5">
            <a:extLst>
              <a:ext uri="{FF2B5EF4-FFF2-40B4-BE49-F238E27FC236}">
                <a16:creationId xmlns:a16="http://schemas.microsoft.com/office/drawing/2014/main" id="{7BE79103-E87B-C357-DC48-0711CA04F403}"/>
              </a:ext>
            </a:extLst>
          </p:cNvPr>
          <p:cNvSpPr>
            <a:spLocks noGrp="1"/>
          </p:cNvSpPr>
          <p:nvPr>
            <p:ph type="pic" sz="quarter" idx="10"/>
          </p:nvPr>
        </p:nvSpPr>
        <p:spPr>
          <a:xfrm>
            <a:off x="6769100" y="1511300"/>
            <a:ext cx="5422900" cy="42672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3"/>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83702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024-05 - IQVIA">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F44744A-7370-45C0-CB74-88A57CF6C18C}"/>
              </a:ext>
            </a:extLst>
          </p:cNvPr>
          <p:cNvSpPr/>
          <p:nvPr userDrawn="1"/>
        </p:nvSpPr>
        <p:spPr>
          <a:xfrm rot="2700000">
            <a:off x="8404848" y="-676776"/>
            <a:ext cx="832104" cy="2612447"/>
          </a:xfrm>
          <a:custGeom>
            <a:avLst/>
            <a:gdLst>
              <a:gd name="connsiteX0" fmla="*/ 0 w 832104"/>
              <a:gd name="connsiteY0" fmla="*/ 832103 h 2612447"/>
              <a:gd name="connsiteX1" fmla="*/ 832104 w 832104"/>
              <a:gd name="connsiteY1" fmla="*/ 0 h 2612447"/>
              <a:gd name="connsiteX2" fmla="*/ 832104 w 832104"/>
              <a:gd name="connsiteY2" fmla="*/ 2196395 h 2612447"/>
              <a:gd name="connsiteX3" fmla="*/ 416052 w 832104"/>
              <a:gd name="connsiteY3" fmla="*/ 2612447 h 2612447"/>
              <a:gd name="connsiteX4" fmla="*/ 0 w 832104"/>
              <a:gd name="connsiteY4" fmla="*/ 2196395 h 2612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 h="2612447">
                <a:moveTo>
                  <a:pt x="0" y="832103"/>
                </a:moveTo>
                <a:lnTo>
                  <a:pt x="832104" y="0"/>
                </a:lnTo>
                <a:lnTo>
                  <a:pt x="832104" y="2196395"/>
                </a:lnTo>
                <a:cubicBezTo>
                  <a:pt x="832104" y="2426174"/>
                  <a:pt x="645831" y="2612447"/>
                  <a:pt x="416052" y="2612447"/>
                </a:cubicBezTo>
                <a:cubicBezTo>
                  <a:pt x="186273" y="2612447"/>
                  <a:pt x="0" y="2426174"/>
                  <a:pt x="0" y="2196395"/>
                </a:cubicBez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26" name="Freeform: Shape 25">
            <a:extLst>
              <a:ext uri="{FF2B5EF4-FFF2-40B4-BE49-F238E27FC236}">
                <a16:creationId xmlns:a16="http://schemas.microsoft.com/office/drawing/2014/main" id="{8EF4E02D-F7F2-65BC-9A85-BBCF1CEAB9A4}"/>
              </a:ext>
            </a:extLst>
          </p:cNvPr>
          <p:cNvSpPr/>
          <p:nvPr userDrawn="1"/>
        </p:nvSpPr>
        <p:spPr>
          <a:xfrm rot="13500000" flipH="1">
            <a:off x="10884124" y="1958347"/>
            <a:ext cx="1426821" cy="2469493"/>
          </a:xfrm>
          <a:custGeom>
            <a:avLst/>
            <a:gdLst>
              <a:gd name="connsiteX0" fmla="*/ 0 w 1867898"/>
              <a:gd name="connsiteY0" fmla="*/ 3232895 h 3232895"/>
              <a:gd name="connsiteX1" fmla="*/ 0 w 1867898"/>
              <a:gd name="connsiteY1" fmla="*/ 933949 h 3232895"/>
              <a:gd name="connsiteX2" fmla="*/ 933949 w 1867898"/>
              <a:gd name="connsiteY2" fmla="*/ 0 h 3232895"/>
              <a:gd name="connsiteX3" fmla="*/ 1867898 w 1867898"/>
              <a:gd name="connsiteY3" fmla="*/ 933949 h 3232895"/>
              <a:gd name="connsiteX4" fmla="*/ 1867898 w 1867898"/>
              <a:gd name="connsiteY4" fmla="*/ 1797199 h 3232895"/>
              <a:gd name="connsiteX5" fmla="*/ 432202 w 1867898"/>
              <a:gd name="connsiteY5" fmla="*/ 3232895 h 323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898" h="3232895">
                <a:moveTo>
                  <a:pt x="0" y="3232895"/>
                </a:moveTo>
                <a:lnTo>
                  <a:pt x="0" y="933949"/>
                </a:lnTo>
                <a:cubicBezTo>
                  <a:pt x="0" y="418143"/>
                  <a:pt x="418143" y="0"/>
                  <a:pt x="933949" y="0"/>
                </a:cubicBezTo>
                <a:cubicBezTo>
                  <a:pt x="1449755" y="0"/>
                  <a:pt x="1867898" y="418143"/>
                  <a:pt x="1867898" y="933949"/>
                </a:cubicBezTo>
                <a:lnTo>
                  <a:pt x="1867898" y="1797199"/>
                </a:lnTo>
                <a:lnTo>
                  <a:pt x="432202" y="32328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7" name="Freeform: Shape 26">
            <a:extLst>
              <a:ext uri="{FF2B5EF4-FFF2-40B4-BE49-F238E27FC236}">
                <a16:creationId xmlns:a16="http://schemas.microsoft.com/office/drawing/2014/main" id="{1C069A87-C164-C434-5CEF-4ACD0B6BF8B1}"/>
              </a:ext>
            </a:extLst>
          </p:cNvPr>
          <p:cNvSpPr/>
          <p:nvPr userDrawn="1"/>
        </p:nvSpPr>
        <p:spPr>
          <a:xfrm rot="13500000" flipH="1">
            <a:off x="10658974" y="1045214"/>
            <a:ext cx="830027" cy="4013802"/>
          </a:xfrm>
          <a:custGeom>
            <a:avLst/>
            <a:gdLst>
              <a:gd name="connsiteX0" fmla="*/ 0 w 1086616"/>
              <a:gd name="connsiteY0" fmla="*/ 5254600 h 5254600"/>
              <a:gd name="connsiteX1" fmla="*/ 0 w 1086616"/>
              <a:gd name="connsiteY1" fmla="*/ 543308 h 5254600"/>
              <a:gd name="connsiteX2" fmla="*/ 543308 w 1086616"/>
              <a:gd name="connsiteY2" fmla="*/ 0 h 5254600"/>
              <a:gd name="connsiteX3" fmla="*/ 1086616 w 1086616"/>
              <a:gd name="connsiteY3" fmla="*/ 543308 h 5254600"/>
              <a:gd name="connsiteX4" fmla="*/ 1086615 w 1086616"/>
              <a:gd name="connsiteY4" fmla="*/ 4167985 h 52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616" h="5254600">
                <a:moveTo>
                  <a:pt x="0" y="5254600"/>
                </a:moveTo>
                <a:lnTo>
                  <a:pt x="0" y="543308"/>
                </a:lnTo>
                <a:cubicBezTo>
                  <a:pt x="0" y="243247"/>
                  <a:pt x="243247" y="0"/>
                  <a:pt x="543308" y="0"/>
                </a:cubicBezTo>
                <a:cubicBezTo>
                  <a:pt x="843369" y="0"/>
                  <a:pt x="1086616" y="243247"/>
                  <a:pt x="1086616" y="543308"/>
                </a:cubicBezTo>
                <a:lnTo>
                  <a:pt x="1086615" y="416798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8" name="Freeform: Shape 27">
            <a:extLst>
              <a:ext uri="{FF2B5EF4-FFF2-40B4-BE49-F238E27FC236}">
                <a16:creationId xmlns:a16="http://schemas.microsoft.com/office/drawing/2014/main" id="{98AFE06D-6874-9BC8-8B4C-CD00FFBB1819}"/>
              </a:ext>
            </a:extLst>
          </p:cNvPr>
          <p:cNvSpPr/>
          <p:nvPr userDrawn="1"/>
        </p:nvSpPr>
        <p:spPr>
          <a:xfrm rot="13500000" flipH="1">
            <a:off x="8610866" y="-919718"/>
            <a:ext cx="3320094" cy="4877247"/>
          </a:xfrm>
          <a:custGeom>
            <a:avLst/>
            <a:gdLst>
              <a:gd name="connsiteX0" fmla="*/ 2551539 w 4346444"/>
              <a:gd name="connsiteY0" fmla="*/ 6384965 h 6384965"/>
              <a:gd name="connsiteX1" fmla="*/ 0 w 4346444"/>
              <a:gd name="connsiteY1" fmla="*/ 3833426 h 6384965"/>
              <a:gd name="connsiteX2" fmla="*/ 0 w 4346444"/>
              <a:gd name="connsiteY2" fmla="*/ 2173222 h 6384965"/>
              <a:gd name="connsiteX3" fmla="*/ 2173222 w 4346444"/>
              <a:gd name="connsiteY3" fmla="*/ 0 h 6384965"/>
              <a:gd name="connsiteX4" fmla="*/ 4346444 w 4346444"/>
              <a:gd name="connsiteY4" fmla="*/ 2173222 h 6384965"/>
              <a:gd name="connsiteX5" fmla="*/ 4346444 w 4346444"/>
              <a:gd name="connsiteY5" fmla="*/ 4590060 h 63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444" h="6384965">
                <a:moveTo>
                  <a:pt x="2551539" y="6384965"/>
                </a:moveTo>
                <a:lnTo>
                  <a:pt x="0" y="3833426"/>
                </a:lnTo>
                <a:lnTo>
                  <a:pt x="0" y="2173222"/>
                </a:lnTo>
                <a:cubicBezTo>
                  <a:pt x="0" y="972985"/>
                  <a:pt x="972985" y="0"/>
                  <a:pt x="2173222" y="0"/>
                </a:cubicBezTo>
                <a:cubicBezTo>
                  <a:pt x="3373459" y="0"/>
                  <a:pt x="4346444" y="972985"/>
                  <a:pt x="4346444" y="2173222"/>
                </a:cubicBezTo>
                <a:lnTo>
                  <a:pt x="4346444" y="4590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9" name="Freeform: Shape 28">
            <a:extLst>
              <a:ext uri="{FF2B5EF4-FFF2-40B4-BE49-F238E27FC236}">
                <a16:creationId xmlns:a16="http://schemas.microsoft.com/office/drawing/2014/main" id="{09405D1E-7C07-65A2-75A2-7E9EF6B6049B}"/>
              </a:ext>
            </a:extLst>
          </p:cNvPr>
          <p:cNvSpPr/>
          <p:nvPr userDrawn="1"/>
        </p:nvSpPr>
        <p:spPr>
          <a:xfrm rot="13500000" flipH="1">
            <a:off x="11146606" y="1933863"/>
            <a:ext cx="527807" cy="2759754"/>
          </a:xfrm>
          <a:custGeom>
            <a:avLst/>
            <a:gdLst>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0 w 690970"/>
              <a:gd name="connsiteY6" fmla="*/ 361288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123701 w 690970"/>
              <a:gd name="connsiteY6" fmla="*/ 3489184 h 3612885"/>
              <a:gd name="connsiteX7" fmla="*/ 0 w 690970"/>
              <a:gd name="connsiteY7" fmla="*/ 3612885 h 3612885"/>
              <a:gd name="connsiteX0" fmla="*/ 123701 w 690970"/>
              <a:gd name="connsiteY0" fmla="*/ 3489184 h 3612885"/>
              <a:gd name="connsiteX1" fmla="*/ 0 w 690970"/>
              <a:gd name="connsiteY1" fmla="*/ 3612885 h 3612885"/>
              <a:gd name="connsiteX2" fmla="*/ 0 w 690970"/>
              <a:gd name="connsiteY2" fmla="*/ 345485 h 3612885"/>
              <a:gd name="connsiteX3" fmla="*/ 345485 w 690970"/>
              <a:gd name="connsiteY3" fmla="*/ 0 h 3612885"/>
              <a:gd name="connsiteX4" fmla="*/ 690970 w 690970"/>
              <a:gd name="connsiteY4" fmla="*/ 345485 h 3612885"/>
              <a:gd name="connsiteX5" fmla="*/ 690970 w 690970"/>
              <a:gd name="connsiteY5" fmla="*/ 2921915 h 3612885"/>
              <a:gd name="connsiteX6" fmla="*/ 572714 w 690970"/>
              <a:gd name="connsiteY6" fmla="*/ 3040171 h 3612885"/>
              <a:gd name="connsiteX7" fmla="*/ 215141 w 690970"/>
              <a:gd name="connsiteY7"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215141 w 690970"/>
              <a:gd name="connsiteY6"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215141 w 690970"/>
              <a:gd name="connsiteY5"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70" h="3612885">
                <a:moveTo>
                  <a:pt x="0" y="3612885"/>
                </a:moveTo>
                <a:lnTo>
                  <a:pt x="0" y="345485"/>
                </a:lnTo>
                <a:cubicBezTo>
                  <a:pt x="0" y="154679"/>
                  <a:pt x="154679" y="0"/>
                  <a:pt x="345485" y="0"/>
                </a:cubicBezTo>
                <a:cubicBezTo>
                  <a:pt x="536291" y="0"/>
                  <a:pt x="690970" y="154679"/>
                  <a:pt x="690970" y="345485"/>
                </a:cubicBezTo>
                <a:lnTo>
                  <a:pt x="690970" y="2921915"/>
                </a:lnTo>
              </a:path>
            </a:pathLst>
          </a:custGeom>
          <a:noFill/>
          <a:ln w="1270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2024.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445997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2024-06-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BD574E3-8AFF-DFA9-0FCB-ACE4DACD25CC}"/>
              </a:ext>
            </a:extLst>
          </p:cNvPr>
          <p:cNvGraphicFramePr>
            <a:graphicFrameLocks noChangeAspect="1"/>
          </p:cNvGraphicFramePr>
          <p:nvPr userDrawn="1">
            <p:custDataLst>
              <p:tags r:id="rId1"/>
            </p:custDataLst>
            <p:extLst>
              <p:ext uri="{D42A27DB-BD31-4B8C-83A1-F6EECF244321}">
                <p14:modId xmlns:p14="http://schemas.microsoft.com/office/powerpoint/2010/main" val="1292691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think-cell data - do not delete" hidden="1">
                        <a:extLst>
                          <a:ext uri="{FF2B5EF4-FFF2-40B4-BE49-F238E27FC236}">
                            <a16:creationId xmlns:a16="http://schemas.microsoft.com/office/drawing/2014/main" id="{9BD574E3-8AFF-DFA9-0FCB-ACE4DACD25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613608" y="3681765"/>
            <a:ext cx="5368925"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613608" y="1517515"/>
            <a:ext cx="5482392" cy="1996373"/>
          </a:xfrm>
          <a:prstGeom prst="rect">
            <a:avLst/>
          </a:prstGeom>
        </p:spPr>
        <p:txBody>
          <a:bodyPr vert="horz"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613608" y="5518464"/>
            <a:ext cx="5368925"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30" y="735457"/>
            <a:ext cx="2247900" cy="406400"/>
          </a:xfrm>
          <a:prstGeom prst="rect">
            <a:avLst/>
          </a:prstGeom>
        </p:spPr>
      </p:pic>
      <p:sp>
        <p:nvSpPr>
          <p:cNvPr id="2" name="TextBox 1">
            <a:extLst>
              <a:ext uri="{FF2B5EF4-FFF2-40B4-BE49-F238E27FC236}">
                <a16:creationId xmlns:a16="http://schemas.microsoft.com/office/drawing/2014/main" id="{D274DE7C-EAB9-6B9B-19AB-DEFA4EF622D3}"/>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8" name="Freeform 5">
            <a:extLst>
              <a:ext uri="{FF2B5EF4-FFF2-40B4-BE49-F238E27FC236}">
                <a16:creationId xmlns:a16="http://schemas.microsoft.com/office/drawing/2014/main" id="{824A7E03-2DC4-A20C-610D-3801615F1648}"/>
              </a:ext>
            </a:extLst>
          </p:cNvPr>
          <p:cNvSpPr>
            <a:spLocks/>
          </p:cNvSpPr>
          <p:nvPr userDrawn="1"/>
        </p:nvSpPr>
        <p:spPr bwMode="auto">
          <a:xfrm>
            <a:off x="5476875" y="3219450"/>
            <a:ext cx="6711950" cy="3638550"/>
          </a:xfrm>
          <a:custGeom>
            <a:avLst/>
            <a:gdLst>
              <a:gd name="T0" fmla="*/ 2114 w 2114"/>
              <a:gd name="T1" fmla="*/ 869 h 1146"/>
              <a:gd name="T2" fmla="*/ 1306 w 2114"/>
              <a:gd name="T3" fmla="*/ 61 h 1146"/>
              <a:gd name="T4" fmla="*/ 1085 w 2114"/>
              <a:gd name="T5" fmla="*/ 61 h 1146"/>
              <a:gd name="T6" fmla="*/ 0 w 2114"/>
              <a:gd name="T7" fmla="*/ 1146 h 1146"/>
              <a:gd name="T8" fmla="*/ 2114 w 2114"/>
              <a:gd name="T9" fmla="*/ 1146 h 1146"/>
              <a:gd name="T10" fmla="*/ 2114 w 2114"/>
              <a:gd name="T11" fmla="*/ 869 h 1146"/>
            </a:gdLst>
            <a:ahLst/>
            <a:cxnLst>
              <a:cxn ang="0">
                <a:pos x="T0" y="T1"/>
              </a:cxn>
              <a:cxn ang="0">
                <a:pos x="T2" y="T3"/>
              </a:cxn>
              <a:cxn ang="0">
                <a:pos x="T4" y="T5"/>
              </a:cxn>
              <a:cxn ang="0">
                <a:pos x="T6" y="T7"/>
              </a:cxn>
              <a:cxn ang="0">
                <a:pos x="T8" y="T9"/>
              </a:cxn>
              <a:cxn ang="0">
                <a:pos x="T10" y="T11"/>
              </a:cxn>
            </a:cxnLst>
            <a:rect l="0" t="0" r="r" b="b"/>
            <a:pathLst>
              <a:path w="2114" h="1146">
                <a:moveTo>
                  <a:pt x="2114" y="869"/>
                </a:moveTo>
                <a:cubicBezTo>
                  <a:pt x="1306" y="61"/>
                  <a:pt x="1306" y="61"/>
                  <a:pt x="1306" y="61"/>
                </a:cubicBezTo>
                <a:cubicBezTo>
                  <a:pt x="1245" y="0"/>
                  <a:pt x="1146" y="0"/>
                  <a:pt x="1085" y="61"/>
                </a:cubicBezTo>
                <a:cubicBezTo>
                  <a:pt x="0" y="1146"/>
                  <a:pt x="0" y="1146"/>
                  <a:pt x="0" y="1146"/>
                </a:cubicBezTo>
                <a:cubicBezTo>
                  <a:pt x="2114" y="1146"/>
                  <a:pt x="2114" y="1146"/>
                  <a:pt x="2114" y="1146"/>
                </a:cubicBezTo>
                <a:lnTo>
                  <a:pt x="2114" y="869"/>
                </a:lnTo>
                <a:close/>
              </a:path>
            </a:pathLst>
          </a:custGeom>
          <a:solidFill>
            <a:srgbClr val="140B4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8">
            <a:extLst>
              <a:ext uri="{FF2B5EF4-FFF2-40B4-BE49-F238E27FC236}">
                <a16:creationId xmlns:a16="http://schemas.microsoft.com/office/drawing/2014/main" id="{0A85C50D-2AD0-37F1-6186-64FDA03CDB34}"/>
              </a:ext>
            </a:extLst>
          </p:cNvPr>
          <p:cNvSpPr/>
          <p:nvPr userDrawn="1"/>
        </p:nvSpPr>
        <p:spPr>
          <a:xfrm rot="2700000">
            <a:off x="7798710" y="-28189"/>
            <a:ext cx="6936059" cy="4323614"/>
          </a:xfrm>
          <a:custGeom>
            <a:avLst/>
            <a:gdLst>
              <a:gd name="connsiteX0" fmla="*/ 0 w 6936059"/>
              <a:gd name="connsiteY0" fmla="*/ 2612445 h 4323614"/>
              <a:gd name="connsiteX1" fmla="*/ 2612445 w 6936059"/>
              <a:gd name="connsiteY1" fmla="*/ 0 h 4323614"/>
              <a:gd name="connsiteX2" fmla="*/ 6936059 w 6936059"/>
              <a:gd name="connsiteY2" fmla="*/ 4323614 h 4323614"/>
              <a:gd name="connsiteX3" fmla="*/ 492439 w 6936059"/>
              <a:gd name="connsiteY3" fmla="*/ 4323614 h 4323614"/>
              <a:gd name="connsiteX4" fmla="*/ 0 w 6936059"/>
              <a:gd name="connsiteY4" fmla="*/ 3831175 h 432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059" h="4323614">
                <a:moveTo>
                  <a:pt x="0" y="2612445"/>
                </a:moveTo>
                <a:lnTo>
                  <a:pt x="2612445" y="0"/>
                </a:lnTo>
                <a:lnTo>
                  <a:pt x="6936059" y="4323614"/>
                </a:lnTo>
                <a:lnTo>
                  <a:pt x="492439" y="4323614"/>
                </a:lnTo>
                <a:cubicBezTo>
                  <a:pt x="220472" y="4323614"/>
                  <a:pt x="1" y="4103142"/>
                  <a:pt x="0" y="3831175"/>
                </a:cubicBezTo>
                <a:close/>
              </a:path>
            </a:pathLst>
          </a:custGeom>
          <a:solidFill>
            <a:srgbClr val="00CCFF"/>
          </a:solidFill>
          <a:ln>
            <a:noFill/>
          </a:ln>
        </p:spPr>
        <p:txBody>
          <a:bodyPr vert="horz" wrap="square" lIns="91440" tIns="45720" rIns="91440" bIns="45720" numCol="1" anchor="t" anchorCtr="0" compatLnSpc="1">
            <a:prstTxWarp prst="textNoShape">
              <a:avLst/>
            </a:prstTxWarp>
          </a:bodyPr>
          <a:lstStyle/>
          <a:p>
            <a:pPr lvl="0"/>
            <a:endParaRPr lang="en-US" dirty="0" err="1">
              <a:solidFill>
                <a:schemeClr val="tx1"/>
              </a:solidFill>
            </a:endParaRPr>
          </a:p>
        </p:txBody>
      </p:sp>
      <p:sp>
        <p:nvSpPr>
          <p:cNvPr id="10" name="Freeform 7">
            <a:extLst>
              <a:ext uri="{FF2B5EF4-FFF2-40B4-BE49-F238E27FC236}">
                <a16:creationId xmlns:a16="http://schemas.microsoft.com/office/drawing/2014/main" id="{FF7F7C58-163F-1881-E4D5-96FE1EF56D83}"/>
              </a:ext>
            </a:extLst>
          </p:cNvPr>
          <p:cNvSpPr>
            <a:spLocks/>
          </p:cNvSpPr>
          <p:nvPr userDrawn="1"/>
        </p:nvSpPr>
        <p:spPr bwMode="auto">
          <a:xfrm>
            <a:off x="6511925" y="737524"/>
            <a:ext cx="5368925" cy="5368925"/>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rgbClr val="005587"/>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5" name="Freeform: Shape 4">
            <a:extLst>
              <a:ext uri="{FF2B5EF4-FFF2-40B4-BE49-F238E27FC236}">
                <a16:creationId xmlns:a16="http://schemas.microsoft.com/office/drawing/2014/main" id="{EB7ADD5B-1EFD-EE84-83C7-4F7CA369A2B9}"/>
              </a:ext>
            </a:extLst>
          </p:cNvPr>
          <p:cNvSpPr/>
          <p:nvPr userDrawn="1"/>
        </p:nvSpPr>
        <p:spPr>
          <a:xfrm rot="2700000">
            <a:off x="9656180" y="878325"/>
            <a:ext cx="4632172" cy="5087323"/>
          </a:xfrm>
          <a:custGeom>
            <a:avLst/>
            <a:gdLst>
              <a:gd name="connsiteX0" fmla="*/ 0 w 4724357"/>
              <a:gd name="connsiteY0" fmla="*/ 0 h 4945592"/>
              <a:gd name="connsiteX1" fmla="*/ 4724357 w 4724357"/>
              <a:gd name="connsiteY1" fmla="*/ 4724357 h 4945592"/>
              <a:gd name="connsiteX2" fmla="*/ 4503122 w 4724357"/>
              <a:gd name="connsiteY2" fmla="*/ 4945592 h 4945592"/>
              <a:gd name="connsiteX3" fmla="*/ 607510 w 4724357"/>
              <a:gd name="connsiteY3" fmla="*/ 4945592 h 4945592"/>
              <a:gd name="connsiteX4" fmla="*/ 0 w 4724357"/>
              <a:gd name="connsiteY4" fmla="*/ 4338082 h 4945592"/>
              <a:gd name="connsiteX0" fmla="*/ 4724357 w 4815797"/>
              <a:gd name="connsiteY0" fmla="*/ 4724357 h 4945592"/>
              <a:gd name="connsiteX1" fmla="*/ 4503122 w 4815797"/>
              <a:gd name="connsiteY1" fmla="*/ 4945592 h 4945592"/>
              <a:gd name="connsiteX2" fmla="*/ 607510 w 4815797"/>
              <a:gd name="connsiteY2" fmla="*/ 4945592 h 4945592"/>
              <a:gd name="connsiteX3" fmla="*/ 0 w 4815797"/>
              <a:gd name="connsiteY3" fmla="*/ 4338082 h 4945592"/>
              <a:gd name="connsiteX4" fmla="*/ 0 w 4815797"/>
              <a:gd name="connsiteY4" fmla="*/ 0 h 4945592"/>
              <a:gd name="connsiteX5" fmla="*/ 4815797 w 4815797"/>
              <a:gd name="connsiteY5" fmla="*/ 4815797 h 4945592"/>
              <a:gd name="connsiteX0" fmla="*/ 4724357 w 4724357"/>
              <a:gd name="connsiteY0" fmla="*/ 4724357 h 4945592"/>
              <a:gd name="connsiteX1" fmla="*/ 4503122 w 4724357"/>
              <a:gd name="connsiteY1" fmla="*/ 4945592 h 4945592"/>
              <a:gd name="connsiteX2" fmla="*/ 607510 w 4724357"/>
              <a:gd name="connsiteY2" fmla="*/ 4945592 h 4945592"/>
              <a:gd name="connsiteX3" fmla="*/ 0 w 4724357"/>
              <a:gd name="connsiteY3" fmla="*/ 4338082 h 4945592"/>
              <a:gd name="connsiteX4" fmla="*/ 0 w 4724357"/>
              <a:gd name="connsiteY4" fmla="*/ 0 h 4945592"/>
              <a:gd name="connsiteX0" fmla="*/ 4503122 w 4503122"/>
              <a:gd name="connsiteY0" fmla="*/ 4945592 h 4945592"/>
              <a:gd name="connsiteX1" fmla="*/ 607510 w 4503122"/>
              <a:gd name="connsiteY1" fmla="*/ 4945592 h 4945592"/>
              <a:gd name="connsiteX2" fmla="*/ 0 w 4503122"/>
              <a:gd name="connsiteY2" fmla="*/ 4338082 h 4945592"/>
              <a:gd name="connsiteX3" fmla="*/ 0 w 4503122"/>
              <a:gd name="connsiteY3" fmla="*/ 0 h 4945592"/>
            </a:gdLst>
            <a:ahLst/>
            <a:cxnLst>
              <a:cxn ang="0">
                <a:pos x="connsiteX0" y="connsiteY0"/>
              </a:cxn>
              <a:cxn ang="0">
                <a:pos x="connsiteX1" y="connsiteY1"/>
              </a:cxn>
              <a:cxn ang="0">
                <a:pos x="connsiteX2" y="connsiteY2"/>
              </a:cxn>
              <a:cxn ang="0">
                <a:pos x="connsiteX3" y="connsiteY3"/>
              </a:cxn>
            </a:cxnLst>
            <a:rect l="l" t="t" r="r" b="b"/>
            <a:pathLst>
              <a:path w="4503122" h="4945592">
                <a:moveTo>
                  <a:pt x="4503122" y="4945592"/>
                </a:moveTo>
                <a:lnTo>
                  <a:pt x="607510" y="4945592"/>
                </a:lnTo>
                <a:cubicBezTo>
                  <a:pt x="271991" y="4945592"/>
                  <a:pt x="0" y="4673601"/>
                  <a:pt x="0" y="4338082"/>
                </a:cubicBez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Tree>
    <p:extLst>
      <p:ext uri="{BB962C8B-B14F-4D97-AF65-F5344CB8AC3E}">
        <p14:creationId xmlns:p14="http://schemas.microsoft.com/office/powerpoint/2010/main" val="10361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2024-07 - IQVIA">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9C5FB-65B4-C908-855D-2728400F9ED5}"/>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US" sz="1600" b="0" i="0" u="none" strike="noStrike" kern="0" cap="none" spc="0" normalizeH="0" baseline="0" dirty="0" err="1">
              <a:ln>
                <a:noFill/>
              </a:ln>
              <a:solidFill>
                <a:srgbClr val="FFFFFF"/>
              </a:solidFill>
              <a:effectLst/>
              <a:uLnTx/>
              <a:uFillTx/>
              <a:latin typeface="Arial" panose="020B0604020202020204"/>
            </a:endParaRPr>
          </a:p>
        </p:txBody>
      </p:sp>
      <p:sp>
        <p:nvSpPr>
          <p:cNvPr id="4" name="Text Placeholder 21">
            <a:extLst>
              <a:ext uri="{FF2B5EF4-FFF2-40B4-BE49-F238E27FC236}">
                <a16:creationId xmlns:a16="http://schemas.microsoft.com/office/drawing/2014/main" id="{25B56EBA-448E-C7D0-100C-AD7974D3F94A}"/>
              </a:ext>
            </a:extLst>
          </p:cNvPr>
          <p:cNvSpPr>
            <a:spLocks noGrp="1"/>
          </p:cNvSpPr>
          <p:nvPr>
            <p:ph type="body" sz="quarter" idx="10" hasCustomPrompt="1"/>
          </p:nvPr>
        </p:nvSpPr>
        <p:spPr>
          <a:xfrm>
            <a:off x="613608" y="3681765"/>
            <a:ext cx="7029069"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5" name="Title 1">
            <a:extLst>
              <a:ext uri="{FF2B5EF4-FFF2-40B4-BE49-F238E27FC236}">
                <a16:creationId xmlns:a16="http://schemas.microsoft.com/office/drawing/2014/main" id="{F4952327-FD57-A506-881F-6BEC092B82EC}"/>
              </a:ext>
            </a:extLst>
          </p:cNvPr>
          <p:cNvSpPr>
            <a:spLocks noGrp="1"/>
          </p:cNvSpPr>
          <p:nvPr>
            <p:ph type="ctrTitle" hasCustomPrompt="1"/>
          </p:nvPr>
        </p:nvSpPr>
        <p:spPr>
          <a:xfrm>
            <a:off x="613608" y="1517515"/>
            <a:ext cx="7029069" cy="1996373"/>
          </a:xfrm>
          <a:prstGeom prst="rect">
            <a:avLst/>
          </a:prstGeom>
        </p:spPr>
        <p:txBody>
          <a:bodyPr vert="horz"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6" name="Subtitle 2">
            <a:extLst>
              <a:ext uri="{FF2B5EF4-FFF2-40B4-BE49-F238E27FC236}">
                <a16:creationId xmlns:a16="http://schemas.microsoft.com/office/drawing/2014/main" id="{F5258D62-E26A-940F-71AE-1DB669277435}"/>
              </a:ext>
            </a:extLst>
          </p:cNvPr>
          <p:cNvSpPr>
            <a:spLocks noGrp="1"/>
          </p:cNvSpPr>
          <p:nvPr>
            <p:ph type="subTitle" idx="1" hasCustomPrompt="1"/>
          </p:nvPr>
        </p:nvSpPr>
        <p:spPr>
          <a:xfrm>
            <a:off x="613608" y="5518464"/>
            <a:ext cx="406884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7" name="Graphic 6">
            <a:extLst>
              <a:ext uri="{FF2B5EF4-FFF2-40B4-BE49-F238E27FC236}">
                <a16:creationId xmlns:a16="http://schemas.microsoft.com/office/drawing/2014/main" id="{56E6678B-F1D2-BAA4-8C13-157EDC2579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
        <p:nvSpPr>
          <p:cNvPr id="10" name="TextBox 9">
            <a:extLst>
              <a:ext uri="{FF2B5EF4-FFF2-40B4-BE49-F238E27FC236}">
                <a16:creationId xmlns:a16="http://schemas.microsoft.com/office/drawing/2014/main" id="{CDB5FAB4-46B6-F50F-3686-3A652C917D56}"/>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24" name="Freeform: Shape 23">
            <a:extLst>
              <a:ext uri="{FF2B5EF4-FFF2-40B4-BE49-F238E27FC236}">
                <a16:creationId xmlns:a16="http://schemas.microsoft.com/office/drawing/2014/main" id="{DE6A72EF-4ACE-0FB5-78CD-8CB5D25D38CD}"/>
              </a:ext>
            </a:extLst>
          </p:cNvPr>
          <p:cNvSpPr/>
          <p:nvPr userDrawn="1"/>
        </p:nvSpPr>
        <p:spPr>
          <a:xfrm rot="900000">
            <a:off x="8679642" y="590047"/>
            <a:ext cx="1209408" cy="6535813"/>
          </a:xfrm>
          <a:custGeom>
            <a:avLst/>
            <a:gdLst>
              <a:gd name="connsiteX0" fmla="*/ 482835 w 1209408"/>
              <a:gd name="connsiteY0" fmla="*/ 12286 h 6535813"/>
              <a:gd name="connsiteX1" fmla="*/ 604704 w 1209408"/>
              <a:gd name="connsiteY1" fmla="*/ 0 h 6535813"/>
              <a:gd name="connsiteX2" fmla="*/ 1209408 w 1209408"/>
              <a:gd name="connsiteY2" fmla="*/ 604704 h 6535813"/>
              <a:gd name="connsiteX3" fmla="*/ 1209408 w 1209408"/>
              <a:gd name="connsiteY3" fmla="*/ 6211754 h 6535813"/>
              <a:gd name="connsiteX4" fmla="*/ 0 w 1209408"/>
              <a:gd name="connsiteY4" fmla="*/ 6535813 h 6535813"/>
              <a:gd name="connsiteX5" fmla="*/ 0 w 1209408"/>
              <a:gd name="connsiteY5" fmla="*/ 604704 h 6535813"/>
              <a:gd name="connsiteX6" fmla="*/ 482835 w 1209408"/>
              <a:gd name="connsiteY6" fmla="*/ 12286 h 6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408" h="6535813">
                <a:moveTo>
                  <a:pt x="482835" y="12286"/>
                </a:moveTo>
                <a:cubicBezTo>
                  <a:pt x="522200" y="4230"/>
                  <a:pt x="562958" y="0"/>
                  <a:pt x="604704" y="0"/>
                </a:cubicBezTo>
                <a:cubicBezTo>
                  <a:pt x="938673" y="0"/>
                  <a:pt x="1209408" y="270735"/>
                  <a:pt x="1209408" y="604704"/>
                </a:cubicBezTo>
                <a:lnTo>
                  <a:pt x="1209408" y="6211754"/>
                </a:lnTo>
                <a:lnTo>
                  <a:pt x="0" y="6535813"/>
                </a:lnTo>
                <a:lnTo>
                  <a:pt x="0" y="604704"/>
                </a:lnTo>
                <a:cubicBezTo>
                  <a:pt x="0" y="312481"/>
                  <a:pt x="207282" y="68672"/>
                  <a:pt x="482835" y="12286"/>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25" name="Freeform: Shape 24">
            <a:extLst>
              <a:ext uri="{FF2B5EF4-FFF2-40B4-BE49-F238E27FC236}">
                <a16:creationId xmlns:a16="http://schemas.microsoft.com/office/drawing/2014/main" id="{EA260F01-821A-E0DB-A6B1-B66100FC4906}"/>
              </a:ext>
            </a:extLst>
          </p:cNvPr>
          <p:cNvSpPr/>
          <p:nvPr userDrawn="1"/>
        </p:nvSpPr>
        <p:spPr>
          <a:xfrm rot="900000">
            <a:off x="10876535" y="3369355"/>
            <a:ext cx="737236" cy="3646170"/>
          </a:xfrm>
          <a:custGeom>
            <a:avLst/>
            <a:gdLst>
              <a:gd name="connsiteX0" fmla="*/ 294329 w 737236"/>
              <a:gd name="connsiteY0" fmla="*/ 7489 h 3646170"/>
              <a:gd name="connsiteX1" fmla="*/ 368618 w 737236"/>
              <a:gd name="connsiteY1" fmla="*/ 0 h 3646170"/>
              <a:gd name="connsiteX2" fmla="*/ 737236 w 737236"/>
              <a:gd name="connsiteY2" fmla="*/ 368618 h 3646170"/>
              <a:gd name="connsiteX3" fmla="*/ 737235 w 737236"/>
              <a:gd name="connsiteY3" fmla="*/ 3448629 h 3646170"/>
              <a:gd name="connsiteX4" fmla="*/ 0 w 737236"/>
              <a:gd name="connsiteY4" fmla="*/ 3646170 h 3646170"/>
              <a:gd name="connsiteX5" fmla="*/ 0 w 737236"/>
              <a:gd name="connsiteY5" fmla="*/ 368618 h 3646170"/>
              <a:gd name="connsiteX6" fmla="*/ 294329 w 737236"/>
              <a:gd name="connsiteY6" fmla="*/ 7489 h 364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36" h="3646170">
                <a:moveTo>
                  <a:pt x="294329" y="7489"/>
                </a:moveTo>
                <a:cubicBezTo>
                  <a:pt x="318325" y="2579"/>
                  <a:pt x="343170" y="0"/>
                  <a:pt x="368618" y="0"/>
                </a:cubicBezTo>
                <a:cubicBezTo>
                  <a:pt x="572200" y="0"/>
                  <a:pt x="737236" y="165036"/>
                  <a:pt x="737236" y="368618"/>
                </a:cubicBezTo>
                <a:lnTo>
                  <a:pt x="737235" y="3448629"/>
                </a:lnTo>
                <a:lnTo>
                  <a:pt x="0" y="3646170"/>
                </a:lnTo>
                <a:lnTo>
                  <a:pt x="0" y="368618"/>
                </a:lnTo>
                <a:cubicBezTo>
                  <a:pt x="1" y="190484"/>
                  <a:pt x="126356" y="41861"/>
                  <a:pt x="294329" y="748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cxnSp>
        <p:nvCxnSpPr>
          <p:cNvPr id="9" name="Straight Connector 8">
            <a:extLst>
              <a:ext uri="{FF2B5EF4-FFF2-40B4-BE49-F238E27FC236}">
                <a16:creationId xmlns:a16="http://schemas.microsoft.com/office/drawing/2014/main" id="{D67CF9C9-26E4-4CCA-2489-EA1403AF749A}"/>
              </a:ext>
            </a:extLst>
          </p:cNvPr>
          <p:cNvCxnSpPr>
            <a:cxnSpLocks/>
          </p:cNvCxnSpPr>
          <p:nvPr userDrawn="1"/>
        </p:nvCxnSpPr>
        <p:spPr>
          <a:xfrm rot="900000" flipH="1">
            <a:off x="9695751" y="-132832"/>
            <a:ext cx="0" cy="711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6662C6-F32D-D286-E981-FFF7563738AA}"/>
              </a:ext>
            </a:extLst>
          </p:cNvPr>
          <p:cNvCxnSpPr>
            <a:cxnSpLocks/>
          </p:cNvCxnSpPr>
          <p:nvPr userDrawn="1"/>
        </p:nvCxnSpPr>
        <p:spPr>
          <a:xfrm flipH="1">
            <a:off x="10616112" y="990600"/>
            <a:ext cx="1572166" cy="5867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58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bg1">
                    <a:lumMod val="50000"/>
                  </a:schemeClr>
                </a:solidFill>
                <a:effectLst/>
                <a:latin typeface="+mn-lt"/>
                <a:ea typeface="+mn-ea"/>
                <a:cs typeface="+mn-cs"/>
              </a:rPr>
              <a:t>IQVIA Template (V3.0.0)</a:t>
            </a:r>
            <a:endParaRPr lang="en-US" sz="1000" kern="1200" dirty="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userDrawn="1"/>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dirty="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dirty="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dirty="0"/>
                <a:t>5% Charcoal</a:t>
              </a:r>
              <a:endParaRPr lang="en-US" sz="600" dirty="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dirty="0"/>
                <a:t>Indigo</a:t>
              </a:r>
              <a:endParaRPr lang="en-US" sz="600" dirty="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dirty="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dirty="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dirty="0">
                  <a:solidFill>
                    <a:schemeClr val="tx1"/>
                  </a:solidFill>
                </a:rPr>
                <a:t>Bright Green</a:t>
              </a: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9" r:id="rId6"/>
    <p:sldLayoutId id="2147484280"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 id="2147484255" r:id="rId23"/>
    <p:sldLayoutId id="2147484256" r:id="rId24"/>
    <p:sldLayoutId id="2147484281" r:id="rId25"/>
    <p:sldLayoutId id="2147484282" r:id="rId26"/>
    <p:sldLayoutId id="2147484283" r:id="rId27"/>
    <p:sldLayoutId id="2147484284" r:id="rId28"/>
    <p:sldLayoutId id="2147484285" r:id="rId29"/>
    <p:sldLayoutId id="2147484286" r:id="rId30"/>
    <p:sldLayoutId id="2147484287"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usiness.linkedin.com/marketing-solutions/success/ads-guide/document-ads" TargetMode="External"/><Relationship Id="rId2" Type="http://schemas.openxmlformats.org/officeDocument/2006/relationships/hyperlink" Target="https://business.linkedin.com/marketing-solutions/success/ads-guide/single-image-ads" TargetMode="External"/><Relationship Id="rId1" Type="http://schemas.openxmlformats.org/officeDocument/2006/relationships/slideLayout" Target="../slideLayouts/slideLayout15.xml"/><Relationship Id="rId5" Type="http://schemas.openxmlformats.org/officeDocument/2006/relationships/hyperlink" Target="https://business.linkedin.com/marketing-solutions/success/ads-guide/carousel-ads" TargetMode="External"/><Relationship Id="rId4" Type="http://schemas.openxmlformats.org/officeDocument/2006/relationships/hyperlink" Target="https://business.linkedin.com/marketing-solutions/success/ads-guide/video-ad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business.linkedin.com/marketing-solutions/success/ads-guide/single-image-a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business.linkedin.com/marketing-solutions/success/ads-guide/document-ad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usiness.linkedin.com/marketing-solutions/success/ads-guide/video-ads" TargetMode="External"/><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business.linkedin.com/marketing-solutions/success/ads-guide/carousel-ads" TargetMode="External"/><Relationship Id="rId2" Type="http://schemas.openxmlformats.org/officeDocument/2006/relationships/image" Target="../media/image1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5644-711A-25EC-9948-82810157AC73}"/>
              </a:ext>
            </a:extLst>
          </p:cNvPr>
          <p:cNvSpPr>
            <a:spLocks noGrp="1"/>
          </p:cNvSpPr>
          <p:nvPr>
            <p:ph type="ctrTitle"/>
          </p:nvPr>
        </p:nvSpPr>
        <p:spPr/>
        <p:txBody>
          <a:bodyPr/>
          <a:lstStyle/>
          <a:p>
            <a:r>
              <a:rPr lang="en-US" dirty="0"/>
              <a:t>LinkedIn intake template </a:t>
            </a:r>
          </a:p>
        </p:txBody>
      </p:sp>
    </p:spTree>
    <p:extLst>
      <p:ext uri="{BB962C8B-B14F-4D97-AF65-F5344CB8AC3E}">
        <p14:creationId xmlns:p14="http://schemas.microsoft.com/office/powerpoint/2010/main" val="21364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EC8E-8D97-4B53-CD15-094B614F388C}"/>
              </a:ext>
            </a:extLst>
          </p:cNvPr>
          <p:cNvSpPr>
            <a:spLocks noGrp="1"/>
          </p:cNvSpPr>
          <p:nvPr>
            <p:ph type="title"/>
          </p:nvPr>
        </p:nvSpPr>
        <p:spPr/>
        <p:txBody>
          <a:bodyPr/>
          <a:lstStyle/>
          <a:p>
            <a:r>
              <a:rPr lang="en-IN" b="1" i="0" dirty="0">
                <a:solidFill>
                  <a:srgbClr val="111111"/>
                </a:solidFill>
                <a:effectLst/>
                <a:highlight>
                  <a:srgbClr val="FFFFFF"/>
                </a:highlight>
                <a:latin typeface="Arial"/>
                <a:cs typeface="Arial"/>
              </a:rPr>
              <a:t>Introduction to LinkedIn Ad Formats and Specifications</a:t>
            </a:r>
            <a:endParaRPr lang="en-US">
              <a:latin typeface="Arial"/>
              <a:cs typeface="Arial"/>
            </a:endParaRPr>
          </a:p>
        </p:txBody>
      </p:sp>
      <p:sp>
        <p:nvSpPr>
          <p:cNvPr id="3" name="Footer Placeholder 2">
            <a:extLst>
              <a:ext uri="{FF2B5EF4-FFF2-40B4-BE49-F238E27FC236}">
                <a16:creationId xmlns:a16="http://schemas.microsoft.com/office/drawing/2014/main" id="{16F86B8E-B392-C933-CC18-123C351CB6D8}"/>
              </a:ext>
            </a:extLst>
          </p:cNvPr>
          <p:cNvSpPr>
            <a:spLocks noGrp="1"/>
          </p:cNvSpPr>
          <p:nvPr>
            <p:ph type="ftr" sz="quarter" idx="3"/>
          </p:nvPr>
        </p:nvSpPr>
        <p:spPr/>
        <p:txBody>
          <a:bodyPr/>
          <a:lstStyle/>
          <a:p>
            <a:endParaRPr lang="en-US" dirty="0"/>
          </a:p>
        </p:txBody>
      </p:sp>
      <p:sp>
        <p:nvSpPr>
          <p:cNvPr id="4" name="TextBox 3">
            <a:extLst>
              <a:ext uri="{FF2B5EF4-FFF2-40B4-BE49-F238E27FC236}">
                <a16:creationId xmlns:a16="http://schemas.microsoft.com/office/drawing/2014/main" id="{39EE27DB-220F-8FF3-2CD6-7BA1A4CA6E8B}"/>
              </a:ext>
            </a:extLst>
          </p:cNvPr>
          <p:cNvSpPr txBox="1"/>
          <p:nvPr/>
        </p:nvSpPr>
        <p:spPr>
          <a:xfrm>
            <a:off x="776143" y="1415615"/>
            <a:ext cx="10643247" cy="1200329"/>
          </a:xfrm>
          <a:prstGeom prst="rect">
            <a:avLst/>
          </a:prstGeom>
          <a:noFill/>
        </p:spPr>
        <p:txBody>
          <a:bodyPr wrap="square" lIns="91440" tIns="45720" rIns="91440" bIns="45720" rtlCol="0" anchor="t">
            <a:spAutoFit/>
          </a:bodyPr>
          <a:lstStyle/>
          <a:p>
            <a:r>
              <a:rPr lang="en-IN" b="0" i="0" dirty="0">
                <a:solidFill>
                  <a:srgbClr val="111111"/>
                </a:solidFill>
                <a:effectLst/>
                <a:highlight>
                  <a:srgbClr val="FFFFFF"/>
                </a:highlight>
                <a:latin typeface="Arial"/>
                <a:cs typeface="Arial"/>
              </a:rPr>
              <a:t>Welcome to the definitive guide on LinkedIn Ad Formats and their specifications. In this presentation, we will navigate through the array of ad formats LinkedIn offers, each tailored to meet specific marketing goals and audience engagement. We’ll cover the </a:t>
            </a:r>
            <a:r>
              <a:rPr lang="en-IN" b="1" i="0" dirty="0">
                <a:solidFill>
                  <a:srgbClr val="111111"/>
                </a:solidFill>
                <a:effectLst/>
                <a:highlight>
                  <a:srgbClr val="FFFFFF"/>
                </a:highlight>
                <a:latin typeface="Arial"/>
                <a:cs typeface="Arial"/>
              </a:rPr>
              <a:t>Single Image Ad</a:t>
            </a:r>
            <a:r>
              <a:rPr lang="en-IN" b="1" dirty="0">
                <a:solidFill>
                  <a:srgbClr val="111111"/>
                </a:solidFill>
                <a:highlight>
                  <a:srgbClr val="FFFFFF"/>
                </a:highlight>
                <a:latin typeface="Arial"/>
                <a:cs typeface="Arial"/>
              </a:rPr>
              <a:t>, Document Ad, Video Ad, Carousel Ad</a:t>
            </a:r>
            <a:r>
              <a:rPr lang="en-IN" b="0" i="0" dirty="0">
                <a:solidFill>
                  <a:srgbClr val="111111"/>
                </a:solidFill>
                <a:effectLst/>
                <a:highlight>
                  <a:srgbClr val="FFFFFF"/>
                </a:highlight>
                <a:latin typeface="Arial"/>
                <a:cs typeface="Arial"/>
              </a:rPr>
              <a:t>, and more, detailing their design recommendations and best practices.</a:t>
            </a:r>
            <a:endParaRPr lang="en-US">
              <a:solidFill>
                <a:schemeClr val="tx2"/>
              </a:solidFill>
              <a:latin typeface="Arial"/>
              <a:cs typeface="Arial"/>
            </a:endParaRPr>
          </a:p>
        </p:txBody>
      </p:sp>
      <p:sp>
        <p:nvSpPr>
          <p:cNvPr id="5" name="TextBox 4">
            <a:extLst>
              <a:ext uri="{FF2B5EF4-FFF2-40B4-BE49-F238E27FC236}">
                <a16:creationId xmlns:a16="http://schemas.microsoft.com/office/drawing/2014/main" id="{B3C0D760-2449-65D7-7C58-C9495AEBBC66}"/>
              </a:ext>
            </a:extLst>
          </p:cNvPr>
          <p:cNvSpPr txBox="1"/>
          <p:nvPr/>
        </p:nvSpPr>
        <p:spPr>
          <a:xfrm>
            <a:off x="779767" y="2917371"/>
            <a:ext cx="2012089" cy="2800767"/>
          </a:xfrm>
          <a:prstGeom prst="rect">
            <a:avLst/>
          </a:prstGeom>
          <a:noFill/>
        </p:spPr>
        <p:txBody>
          <a:bodyPr wrap="none" lIns="91440" tIns="45720" rIns="91440" bIns="45720" rtlCol="0" anchor="t">
            <a:spAutoFit/>
          </a:bodyPr>
          <a:lstStyle/>
          <a:p>
            <a:endParaRPr lang="en-US" sz="1600" dirty="0">
              <a:solidFill>
                <a:srgbClr val="00B0F0"/>
              </a:solidFill>
              <a:cs typeface="Arial"/>
            </a:endParaRPr>
          </a:p>
          <a:p>
            <a:pPr marL="342900" indent="-342900">
              <a:buFont typeface="+mj-lt"/>
              <a:buAutoNum type="arabicPeriod"/>
            </a:pPr>
            <a:r>
              <a:rPr lang="en-US" sz="1600" dirty="0">
                <a:solidFill>
                  <a:srgbClr val="00B0F0"/>
                </a:solidFill>
                <a:hlinkClick r:id="rId2">
                  <a:extLst>
                    <a:ext uri="{A12FA001-AC4F-418D-AE19-62706E023703}">
                      <ahyp:hlinkClr xmlns:ahyp="http://schemas.microsoft.com/office/drawing/2018/hyperlinkcolor" val="tx"/>
                    </a:ext>
                  </a:extLst>
                </a:hlinkClick>
              </a:rPr>
              <a:t>Single Image ad</a:t>
            </a:r>
            <a:br>
              <a:rPr lang="en-US" sz="1600" dirty="0">
                <a:solidFill>
                  <a:srgbClr val="00B0F0"/>
                </a:solidFill>
              </a:rPr>
            </a:br>
            <a:endParaRPr lang="en-US" sz="1600" dirty="0">
              <a:solidFill>
                <a:srgbClr val="00B0F0"/>
              </a:solidFill>
              <a:cs typeface="Arial"/>
            </a:endParaRPr>
          </a:p>
          <a:p>
            <a:pPr marL="342900" indent="-342900">
              <a:buFont typeface="+mj-lt"/>
              <a:buAutoNum type="arabicPeriod"/>
            </a:pPr>
            <a:r>
              <a:rPr lang="en-US" sz="1600" dirty="0">
                <a:solidFill>
                  <a:srgbClr val="00B0F0"/>
                </a:solidFill>
                <a:hlinkClick r:id="rId3">
                  <a:extLst>
                    <a:ext uri="{A12FA001-AC4F-418D-AE19-62706E023703}">
                      <ahyp:hlinkClr xmlns:ahyp="http://schemas.microsoft.com/office/drawing/2018/hyperlinkcolor" val="tx"/>
                    </a:ext>
                  </a:extLst>
                </a:hlinkClick>
              </a:rPr>
              <a:t>Document ad</a:t>
            </a:r>
            <a:br>
              <a:rPr lang="en-US" sz="1600" dirty="0">
                <a:solidFill>
                  <a:srgbClr val="00B0F0"/>
                </a:solidFill>
              </a:rPr>
            </a:br>
            <a:endParaRPr lang="en-US" sz="1600" dirty="0">
              <a:solidFill>
                <a:srgbClr val="00B0F0"/>
              </a:solidFill>
              <a:cs typeface="Arial"/>
            </a:endParaRPr>
          </a:p>
          <a:p>
            <a:pPr marL="342900" indent="-342900">
              <a:buFont typeface="+mj-lt"/>
              <a:buAutoNum type="arabicPeriod"/>
            </a:pPr>
            <a:r>
              <a:rPr lang="en-US" sz="1600" dirty="0">
                <a:solidFill>
                  <a:srgbClr val="00B0F0"/>
                </a:solidFill>
                <a:hlinkClick r:id="rId4">
                  <a:extLst>
                    <a:ext uri="{A12FA001-AC4F-418D-AE19-62706E023703}">
                      <ahyp:hlinkClr xmlns:ahyp="http://schemas.microsoft.com/office/drawing/2018/hyperlinkcolor" val="tx"/>
                    </a:ext>
                  </a:extLst>
                </a:hlinkClick>
              </a:rPr>
              <a:t>Video ad</a:t>
            </a:r>
            <a:br>
              <a:rPr lang="en-US" sz="1600" dirty="0">
                <a:solidFill>
                  <a:srgbClr val="00B0F0"/>
                </a:solidFill>
              </a:rPr>
            </a:br>
            <a:endParaRPr lang="en-US" sz="1600">
              <a:solidFill>
                <a:srgbClr val="00B0F0"/>
              </a:solidFill>
              <a:cs typeface="Arial"/>
            </a:endParaRPr>
          </a:p>
          <a:p>
            <a:pPr marL="342900" indent="-342900">
              <a:buFont typeface="+mj-lt"/>
              <a:buAutoNum type="arabicPeriod"/>
            </a:pPr>
            <a:r>
              <a:rPr lang="en-US" sz="1600" dirty="0">
                <a:solidFill>
                  <a:srgbClr val="00B0F0"/>
                </a:solidFill>
                <a:hlinkClick r:id="rId5">
                  <a:extLst>
                    <a:ext uri="{A12FA001-AC4F-418D-AE19-62706E023703}">
                      <ahyp:hlinkClr xmlns:ahyp="http://schemas.microsoft.com/office/drawing/2018/hyperlinkcolor" val="tx"/>
                    </a:ext>
                  </a:extLst>
                </a:hlinkClick>
              </a:rPr>
              <a:t>Carousel ad</a:t>
            </a:r>
            <a:endParaRPr lang="en-US" sz="1600" dirty="0">
              <a:solidFill>
                <a:srgbClr val="00B0F0"/>
              </a:solidFill>
              <a:cs typeface="Arial"/>
              <a:hlinkClick r:id="rId5">
                <a:extLst>
                  <a:ext uri="{A12FA001-AC4F-418D-AE19-62706E023703}">
                    <ahyp:hlinkClr xmlns:ahyp="http://schemas.microsoft.com/office/drawing/2018/hyperlinkcolor" val="tx"/>
                  </a:ext>
                </a:extLst>
              </a:hlinkClick>
            </a:endParaRPr>
          </a:p>
          <a:p>
            <a:pPr marL="342900" indent="-342900">
              <a:buFont typeface="+mj-lt"/>
              <a:buAutoNum type="arabicPeriod"/>
            </a:pPr>
            <a:endParaRPr lang="en-US" sz="1600" dirty="0">
              <a:solidFill>
                <a:schemeClr val="tx2"/>
              </a:solidFill>
            </a:endParaRPr>
          </a:p>
          <a:p>
            <a:pPr marL="342900" indent="-342900">
              <a:buFont typeface="+mj-lt"/>
              <a:buAutoNum type="arabicPeriod"/>
            </a:pPr>
            <a:endParaRPr lang="en-US" sz="1600" dirty="0">
              <a:solidFill>
                <a:schemeClr val="tx2"/>
              </a:solidFill>
            </a:endParaRPr>
          </a:p>
          <a:p>
            <a:pPr marL="342900" indent="-342900">
              <a:buFont typeface="+mj-lt"/>
              <a:buAutoNum type="arabicPeriod"/>
            </a:pPr>
            <a:endParaRPr lang="en-US" sz="1600" dirty="0">
              <a:solidFill>
                <a:schemeClr val="tx2"/>
              </a:solidFill>
            </a:endParaRPr>
          </a:p>
        </p:txBody>
      </p:sp>
    </p:spTree>
    <p:extLst>
      <p:ext uri="{BB962C8B-B14F-4D97-AF65-F5344CB8AC3E}">
        <p14:creationId xmlns:p14="http://schemas.microsoft.com/office/powerpoint/2010/main" val="337228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9F31-BF85-614E-9D06-00989F090129}"/>
              </a:ext>
            </a:extLst>
          </p:cNvPr>
          <p:cNvSpPr>
            <a:spLocks noGrp="1"/>
          </p:cNvSpPr>
          <p:nvPr>
            <p:ph type="title"/>
          </p:nvPr>
        </p:nvSpPr>
        <p:spPr/>
        <p:txBody>
          <a:bodyPr/>
          <a:lstStyle/>
          <a:p>
            <a:r>
              <a:rPr lang="en-US" dirty="0"/>
              <a:t>Single Image Ad</a:t>
            </a:r>
          </a:p>
        </p:txBody>
      </p:sp>
      <p:pic>
        <p:nvPicPr>
          <p:cNvPr id="3" name="Picture 2">
            <a:extLst>
              <a:ext uri="{FF2B5EF4-FFF2-40B4-BE49-F238E27FC236}">
                <a16:creationId xmlns:a16="http://schemas.microsoft.com/office/drawing/2014/main" id="{BB6530A4-A4D5-3E18-681F-49D940197F82}"/>
              </a:ext>
            </a:extLst>
          </p:cNvPr>
          <p:cNvPicPr>
            <a:picLocks noChangeAspect="1"/>
          </p:cNvPicPr>
          <p:nvPr/>
        </p:nvPicPr>
        <p:blipFill>
          <a:blip r:embed="rId3"/>
          <a:stretch>
            <a:fillRect/>
          </a:stretch>
        </p:blipFill>
        <p:spPr>
          <a:xfrm>
            <a:off x="2028602" y="1918872"/>
            <a:ext cx="4436278" cy="3957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512F5352-39AA-8B3D-F846-21EA24F963DA}"/>
              </a:ext>
            </a:extLst>
          </p:cNvPr>
          <p:cNvSpPr txBox="1"/>
          <p:nvPr/>
        </p:nvSpPr>
        <p:spPr>
          <a:xfrm>
            <a:off x="7205156" y="1759276"/>
            <a:ext cx="2343563" cy="338554"/>
          </a:xfrm>
          <a:prstGeom prst="rect">
            <a:avLst/>
          </a:prstGeom>
          <a:noFill/>
        </p:spPr>
        <p:txBody>
          <a:bodyPr wrap="square" rtlCol="0">
            <a:spAutoFit/>
          </a:bodyPr>
          <a:lstStyle/>
          <a:p>
            <a:r>
              <a:rPr lang="en-IN" sz="1600" b="1" i="0" dirty="0">
                <a:effectLst/>
                <a:highlight>
                  <a:srgbClr val="FFFFFF"/>
                </a:highlight>
                <a:latin typeface="Source Sans Pro" panose="020B0503030403020204" pitchFamily="34" charset="0"/>
              </a:rPr>
              <a:t>Headline: </a:t>
            </a:r>
            <a:r>
              <a:rPr lang="en-IN" sz="1600" b="0" i="0" dirty="0">
                <a:effectLst/>
                <a:highlight>
                  <a:srgbClr val="FFFFFF"/>
                </a:highlight>
                <a:latin typeface="Source Sans Pro" panose="020B0503030403020204" pitchFamily="34" charset="0"/>
              </a:rPr>
              <a:t>70 characters</a:t>
            </a:r>
            <a:endParaRPr lang="en-US" sz="1600" dirty="0" err="1">
              <a:solidFill>
                <a:schemeClr val="tx2"/>
              </a:solidFill>
            </a:endParaRPr>
          </a:p>
        </p:txBody>
      </p:sp>
      <p:sp>
        <p:nvSpPr>
          <p:cNvPr id="10" name="TextBox 9">
            <a:extLst>
              <a:ext uri="{FF2B5EF4-FFF2-40B4-BE49-F238E27FC236}">
                <a16:creationId xmlns:a16="http://schemas.microsoft.com/office/drawing/2014/main" id="{C903F74E-6D3D-4EB3-DCD3-102B9E614423}"/>
              </a:ext>
            </a:extLst>
          </p:cNvPr>
          <p:cNvSpPr txBox="1"/>
          <p:nvPr/>
        </p:nvSpPr>
        <p:spPr>
          <a:xfrm>
            <a:off x="5431660" y="1714981"/>
            <a:ext cx="4175451" cy="313318"/>
          </a:xfrm>
          <a:prstGeom prst="rect">
            <a:avLst/>
          </a:prstGeom>
          <a:noFill/>
        </p:spPr>
        <p:txBody>
          <a:bodyPr wrap="square" rtlCol="0">
            <a:spAutoFit/>
          </a:bodyPr>
          <a:lstStyle/>
          <a:p>
            <a:endParaRPr lang="en-US" sz="1600" dirty="0">
              <a:solidFill>
                <a:schemeClr val="tx2"/>
              </a:solidFill>
              <a:highlight>
                <a:srgbClr val="FFFF00"/>
              </a:highlight>
            </a:endParaRPr>
          </a:p>
        </p:txBody>
      </p:sp>
      <p:sp>
        <p:nvSpPr>
          <p:cNvPr id="13" name="Rectangle 12">
            <a:extLst>
              <a:ext uri="{FF2B5EF4-FFF2-40B4-BE49-F238E27FC236}">
                <a16:creationId xmlns:a16="http://schemas.microsoft.com/office/drawing/2014/main" id="{10459E1D-0649-FF48-079E-322D44E816D2}"/>
              </a:ext>
            </a:extLst>
          </p:cNvPr>
          <p:cNvSpPr/>
          <p:nvPr/>
        </p:nvSpPr>
        <p:spPr>
          <a:xfrm>
            <a:off x="7290791" y="2138771"/>
            <a:ext cx="4175451" cy="378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MAX :- 70 Char</a:t>
            </a:r>
          </a:p>
        </p:txBody>
      </p:sp>
      <p:sp>
        <p:nvSpPr>
          <p:cNvPr id="14" name="TextBox 13">
            <a:extLst>
              <a:ext uri="{FF2B5EF4-FFF2-40B4-BE49-F238E27FC236}">
                <a16:creationId xmlns:a16="http://schemas.microsoft.com/office/drawing/2014/main" id="{EEF4E482-87A0-F013-A8FB-BB380AD8A2B9}"/>
              </a:ext>
            </a:extLst>
          </p:cNvPr>
          <p:cNvSpPr txBox="1"/>
          <p:nvPr/>
        </p:nvSpPr>
        <p:spPr>
          <a:xfrm>
            <a:off x="7235450" y="2822802"/>
            <a:ext cx="3270549" cy="338554"/>
          </a:xfrm>
          <a:prstGeom prst="rect">
            <a:avLst/>
          </a:prstGeom>
          <a:noFill/>
        </p:spPr>
        <p:txBody>
          <a:bodyPr wrap="square" rtlCol="0">
            <a:spAutoFit/>
          </a:bodyPr>
          <a:lstStyle/>
          <a:p>
            <a:r>
              <a:rPr lang="en-IN" sz="1600" b="1" i="0" dirty="0">
                <a:effectLst/>
                <a:highlight>
                  <a:srgbClr val="FFFFFF"/>
                </a:highlight>
                <a:latin typeface="Source Sans Pro" panose="020B0503030403020204" pitchFamily="34" charset="0"/>
              </a:rPr>
              <a:t>Introductory text: </a:t>
            </a:r>
            <a:r>
              <a:rPr lang="en-IN" sz="1600" b="0" i="0" dirty="0">
                <a:effectLst/>
                <a:highlight>
                  <a:srgbClr val="FFFFFF"/>
                </a:highlight>
                <a:latin typeface="Source Sans Pro" panose="020B0503030403020204" pitchFamily="34" charset="0"/>
              </a:rPr>
              <a:t> 150 characters</a:t>
            </a:r>
            <a:endParaRPr lang="en-US" sz="1600" dirty="0" err="1">
              <a:solidFill>
                <a:schemeClr val="tx2"/>
              </a:solidFill>
            </a:endParaRPr>
          </a:p>
        </p:txBody>
      </p:sp>
      <p:sp>
        <p:nvSpPr>
          <p:cNvPr id="15" name="Rectangle 14">
            <a:extLst>
              <a:ext uri="{FF2B5EF4-FFF2-40B4-BE49-F238E27FC236}">
                <a16:creationId xmlns:a16="http://schemas.microsoft.com/office/drawing/2014/main" id="{9367347A-10D8-1E07-9C91-4E95EFC5D357}"/>
              </a:ext>
            </a:extLst>
          </p:cNvPr>
          <p:cNvSpPr/>
          <p:nvPr/>
        </p:nvSpPr>
        <p:spPr>
          <a:xfrm>
            <a:off x="7346681" y="3202750"/>
            <a:ext cx="4175451" cy="10789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MAX :- 150 </a:t>
            </a:r>
          </a:p>
        </p:txBody>
      </p:sp>
      <p:sp>
        <p:nvSpPr>
          <p:cNvPr id="16" name="TextBox 15">
            <a:extLst>
              <a:ext uri="{FF2B5EF4-FFF2-40B4-BE49-F238E27FC236}">
                <a16:creationId xmlns:a16="http://schemas.microsoft.com/office/drawing/2014/main" id="{72D4240F-DA83-A010-34AC-0CF700920CC3}"/>
              </a:ext>
            </a:extLst>
          </p:cNvPr>
          <p:cNvSpPr txBox="1"/>
          <p:nvPr/>
        </p:nvSpPr>
        <p:spPr>
          <a:xfrm>
            <a:off x="7290791" y="4656947"/>
            <a:ext cx="1215719" cy="338554"/>
          </a:xfrm>
          <a:prstGeom prst="rect">
            <a:avLst/>
          </a:prstGeom>
          <a:noFill/>
        </p:spPr>
        <p:txBody>
          <a:bodyPr wrap="square" rtlCol="0">
            <a:spAutoFit/>
          </a:bodyPr>
          <a:lstStyle/>
          <a:p>
            <a:r>
              <a:rPr lang="en-IN" sz="1600" b="1" i="0" dirty="0">
                <a:effectLst/>
                <a:highlight>
                  <a:srgbClr val="FFFFFF"/>
                </a:highlight>
                <a:latin typeface="Source Sans Pro" panose="020B0503030403020204" pitchFamily="34" charset="0"/>
              </a:rPr>
              <a:t>Image</a:t>
            </a:r>
            <a:endParaRPr lang="en-US" sz="1600" dirty="0" err="1">
              <a:solidFill>
                <a:schemeClr val="tx2"/>
              </a:solidFill>
            </a:endParaRPr>
          </a:p>
        </p:txBody>
      </p:sp>
      <p:sp>
        <p:nvSpPr>
          <p:cNvPr id="17" name="Rectangle 16">
            <a:extLst>
              <a:ext uri="{FF2B5EF4-FFF2-40B4-BE49-F238E27FC236}">
                <a16:creationId xmlns:a16="http://schemas.microsoft.com/office/drawing/2014/main" id="{AD48F3D2-51CC-6E47-C13B-1345227E9B31}"/>
              </a:ext>
            </a:extLst>
          </p:cNvPr>
          <p:cNvSpPr/>
          <p:nvPr/>
        </p:nvSpPr>
        <p:spPr>
          <a:xfrm>
            <a:off x="7346681" y="4992474"/>
            <a:ext cx="4175451" cy="7848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You can provide the SharePoint link or put all the image in folder and share </a:t>
            </a:r>
          </a:p>
        </p:txBody>
      </p:sp>
      <p:sp>
        <p:nvSpPr>
          <p:cNvPr id="5" name="TextBox 4">
            <a:extLst>
              <a:ext uri="{FF2B5EF4-FFF2-40B4-BE49-F238E27FC236}">
                <a16:creationId xmlns:a16="http://schemas.microsoft.com/office/drawing/2014/main" id="{DF72BBA3-C0F1-D0EA-7917-98317DB37BA6}"/>
              </a:ext>
            </a:extLst>
          </p:cNvPr>
          <p:cNvSpPr txBox="1"/>
          <p:nvPr/>
        </p:nvSpPr>
        <p:spPr>
          <a:xfrm>
            <a:off x="3742820" y="6212372"/>
            <a:ext cx="5444119" cy="338554"/>
          </a:xfrm>
          <a:prstGeom prst="rect">
            <a:avLst/>
          </a:prstGeom>
          <a:noFill/>
        </p:spPr>
        <p:txBody>
          <a:bodyPr wrap="none" rtlCol="0">
            <a:spAutoFit/>
          </a:bodyPr>
          <a:lstStyle/>
          <a:p>
            <a:r>
              <a:rPr lang="en-US" sz="1600" dirty="0">
                <a:solidFill>
                  <a:schemeClr val="tx2"/>
                </a:solidFill>
                <a:hlinkClick r:id="rId4"/>
              </a:rPr>
              <a:t>Here is some more information about the Single Image ad</a:t>
            </a:r>
            <a:endParaRPr lang="en-US" sz="1600" dirty="0">
              <a:solidFill>
                <a:schemeClr val="tx2"/>
              </a:solidFill>
            </a:endParaRPr>
          </a:p>
        </p:txBody>
      </p:sp>
      <p:cxnSp>
        <p:nvCxnSpPr>
          <p:cNvPr id="7" name="Straight Arrow Connector 6">
            <a:extLst>
              <a:ext uri="{FF2B5EF4-FFF2-40B4-BE49-F238E27FC236}">
                <a16:creationId xmlns:a16="http://schemas.microsoft.com/office/drawing/2014/main" id="{DBCEF478-0F84-F956-E15B-0D82924A99C4}"/>
              </a:ext>
            </a:extLst>
          </p:cNvPr>
          <p:cNvCxnSpPr/>
          <p:nvPr/>
        </p:nvCxnSpPr>
        <p:spPr>
          <a:xfrm flipH="1">
            <a:off x="1591200" y="2762808"/>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EC6AAA-1A93-8F02-4886-B305FB335B6E}"/>
              </a:ext>
            </a:extLst>
          </p:cNvPr>
          <p:cNvSpPr txBox="1"/>
          <p:nvPr/>
        </p:nvSpPr>
        <p:spPr>
          <a:xfrm>
            <a:off x="157889" y="2593531"/>
            <a:ext cx="1269899" cy="338554"/>
          </a:xfrm>
          <a:prstGeom prst="rect">
            <a:avLst/>
          </a:prstGeom>
          <a:noFill/>
        </p:spPr>
        <p:txBody>
          <a:bodyPr wrap="none" rtlCol="0">
            <a:spAutoFit/>
          </a:bodyPr>
          <a:lstStyle/>
          <a:p>
            <a:r>
              <a:rPr lang="en-US" sz="1600" dirty="0">
                <a:solidFill>
                  <a:schemeClr val="tx2"/>
                </a:solidFill>
              </a:rPr>
              <a:t>Introductory</a:t>
            </a:r>
          </a:p>
        </p:txBody>
      </p:sp>
      <p:cxnSp>
        <p:nvCxnSpPr>
          <p:cNvPr id="11" name="Straight Arrow Connector 10">
            <a:extLst>
              <a:ext uri="{FF2B5EF4-FFF2-40B4-BE49-F238E27FC236}">
                <a16:creationId xmlns:a16="http://schemas.microsoft.com/office/drawing/2014/main" id="{1143300B-9330-ECAD-8D5A-FD11BFA5ABEE}"/>
              </a:ext>
            </a:extLst>
          </p:cNvPr>
          <p:cNvCxnSpPr/>
          <p:nvPr/>
        </p:nvCxnSpPr>
        <p:spPr>
          <a:xfrm flipH="1">
            <a:off x="1591199" y="5544108"/>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8696BD-8A8F-BD78-AC4A-BFA734CBDF1D}"/>
              </a:ext>
            </a:extLst>
          </p:cNvPr>
          <p:cNvSpPr txBox="1"/>
          <p:nvPr/>
        </p:nvSpPr>
        <p:spPr>
          <a:xfrm>
            <a:off x="297349" y="5374831"/>
            <a:ext cx="990977" cy="338554"/>
          </a:xfrm>
          <a:prstGeom prst="rect">
            <a:avLst/>
          </a:prstGeom>
          <a:noFill/>
        </p:spPr>
        <p:txBody>
          <a:bodyPr wrap="none" rtlCol="0">
            <a:spAutoFit/>
          </a:bodyPr>
          <a:lstStyle/>
          <a:p>
            <a:r>
              <a:rPr lang="en-US" sz="1600" dirty="0">
                <a:solidFill>
                  <a:schemeClr val="tx2"/>
                </a:solidFill>
              </a:rPr>
              <a:t>Headline</a:t>
            </a:r>
          </a:p>
        </p:txBody>
      </p:sp>
      <p:sp>
        <p:nvSpPr>
          <p:cNvPr id="18" name="TextBox 17">
            <a:extLst>
              <a:ext uri="{FF2B5EF4-FFF2-40B4-BE49-F238E27FC236}">
                <a16:creationId xmlns:a16="http://schemas.microsoft.com/office/drawing/2014/main" id="{A251F0FB-A381-02CE-49AD-3A005D544167}"/>
              </a:ext>
            </a:extLst>
          </p:cNvPr>
          <p:cNvSpPr txBox="1"/>
          <p:nvPr/>
        </p:nvSpPr>
        <p:spPr>
          <a:xfrm>
            <a:off x="384694" y="1106876"/>
            <a:ext cx="11641806" cy="338554"/>
          </a:xfrm>
          <a:prstGeom prst="rect">
            <a:avLst/>
          </a:prstGeom>
          <a:noFill/>
        </p:spPr>
        <p:txBody>
          <a:bodyPr wrap="square" rtlCol="0">
            <a:spAutoFit/>
          </a:bodyPr>
          <a:lstStyle/>
          <a:p>
            <a:r>
              <a:rPr lang="en-IN" sz="1600" b="1" i="0" dirty="0">
                <a:solidFill>
                  <a:srgbClr val="111111"/>
                </a:solidFill>
                <a:effectLst/>
                <a:highlight>
                  <a:srgbClr val="FFFFFF"/>
                </a:highlight>
                <a:latin typeface="-apple-system"/>
              </a:rPr>
              <a:t>Single Image Ads</a:t>
            </a:r>
            <a:r>
              <a:rPr lang="en-IN" sz="1600" b="0" i="0" dirty="0">
                <a:solidFill>
                  <a:srgbClr val="111111"/>
                </a:solidFill>
                <a:effectLst/>
                <a:highlight>
                  <a:srgbClr val="FFFFFF"/>
                </a:highlight>
                <a:latin typeface="-apple-system"/>
              </a:rPr>
              <a:t>: Capture attention with a single, compelling image and concise text to convey your message directly in the LinkedIn feed.</a:t>
            </a:r>
            <a:endParaRPr lang="en-US" sz="1600" dirty="0" err="1">
              <a:solidFill>
                <a:schemeClr val="tx2"/>
              </a:solidFill>
            </a:endParaRPr>
          </a:p>
        </p:txBody>
      </p:sp>
      <p:cxnSp>
        <p:nvCxnSpPr>
          <p:cNvPr id="19" name="Straight Arrow Connector 18">
            <a:extLst>
              <a:ext uri="{FF2B5EF4-FFF2-40B4-BE49-F238E27FC236}">
                <a16:creationId xmlns:a16="http://schemas.microsoft.com/office/drawing/2014/main" id="{490F5A0D-D4A4-DA85-EAE2-1B700532840B}"/>
              </a:ext>
            </a:extLst>
          </p:cNvPr>
          <p:cNvCxnSpPr/>
          <p:nvPr/>
        </p:nvCxnSpPr>
        <p:spPr>
          <a:xfrm flipH="1">
            <a:off x="1564855" y="4053043"/>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0714893-F1E7-FF4A-1316-DCA5AF2E69B2}"/>
              </a:ext>
            </a:extLst>
          </p:cNvPr>
          <p:cNvSpPr txBox="1"/>
          <p:nvPr/>
        </p:nvSpPr>
        <p:spPr>
          <a:xfrm>
            <a:off x="416617" y="3888176"/>
            <a:ext cx="755335" cy="338554"/>
          </a:xfrm>
          <a:prstGeom prst="rect">
            <a:avLst/>
          </a:prstGeom>
          <a:noFill/>
        </p:spPr>
        <p:txBody>
          <a:bodyPr wrap="none" rtlCol="0">
            <a:spAutoFit/>
          </a:bodyPr>
          <a:lstStyle/>
          <a:p>
            <a:r>
              <a:rPr lang="en-US" sz="1600" dirty="0">
                <a:solidFill>
                  <a:schemeClr val="tx2"/>
                </a:solidFill>
              </a:rPr>
              <a:t>Image</a:t>
            </a:r>
          </a:p>
        </p:txBody>
      </p:sp>
    </p:spTree>
    <p:extLst>
      <p:ext uri="{BB962C8B-B14F-4D97-AF65-F5344CB8AC3E}">
        <p14:creationId xmlns:p14="http://schemas.microsoft.com/office/powerpoint/2010/main" val="126328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9F31-BF85-614E-9D06-00989F090129}"/>
              </a:ext>
            </a:extLst>
          </p:cNvPr>
          <p:cNvSpPr>
            <a:spLocks noGrp="1"/>
          </p:cNvSpPr>
          <p:nvPr>
            <p:ph type="title"/>
          </p:nvPr>
        </p:nvSpPr>
        <p:spPr/>
        <p:txBody>
          <a:bodyPr/>
          <a:lstStyle/>
          <a:p>
            <a:r>
              <a:rPr lang="en-US" dirty="0"/>
              <a:t>Document Ad</a:t>
            </a:r>
          </a:p>
        </p:txBody>
      </p:sp>
      <p:pic>
        <p:nvPicPr>
          <p:cNvPr id="3" name="Picture 2">
            <a:extLst>
              <a:ext uri="{FF2B5EF4-FFF2-40B4-BE49-F238E27FC236}">
                <a16:creationId xmlns:a16="http://schemas.microsoft.com/office/drawing/2014/main" id="{8F4A84A4-E588-4343-51B8-DB75DB78EC3E}"/>
              </a:ext>
            </a:extLst>
          </p:cNvPr>
          <p:cNvPicPr>
            <a:picLocks noChangeAspect="1"/>
          </p:cNvPicPr>
          <p:nvPr/>
        </p:nvPicPr>
        <p:blipFill>
          <a:blip r:embed="rId3"/>
          <a:stretch>
            <a:fillRect/>
          </a:stretch>
        </p:blipFill>
        <p:spPr>
          <a:xfrm>
            <a:off x="2560005" y="1902314"/>
            <a:ext cx="2680328" cy="4154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DD559F46-ED8C-F3A5-F40F-4E56D5292941}"/>
              </a:ext>
            </a:extLst>
          </p:cNvPr>
          <p:cNvSpPr txBox="1"/>
          <p:nvPr/>
        </p:nvSpPr>
        <p:spPr>
          <a:xfrm>
            <a:off x="6956116" y="1738698"/>
            <a:ext cx="2251830" cy="348770"/>
          </a:xfrm>
          <a:prstGeom prst="rect">
            <a:avLst/>
          </a:prstGeom>
          <a:noFill/>
        </p:spPr>
        <p:txBody>
          <a:bodyPr wrap="square" rtlCol="0">
            <a:spAutoFit/>
          </a:bodyPr>
          <a:lstStyle/>
          <a:p>
            <a:r>
              <a:rPr lang="en-IN" sz="1600" b="1" i="0" dirty="0">
                <a:effectLst/>
                <a:highlight>
                  <a:srgbClr val="FFFFFF"/>
                </a:highlight>
                <a:latin typeface="Source Sans Pro" panose="020B0503030403020204" pitchFamily="34" charset="0"/>
              </a:rPr>
              <a:t>Headline: </a:t>
            </a:r>
            <a:r>
              <a:rPr lang="en-IN" sz="1600" b="0" i="0" dirty="0">
                <a:effectLst/>
                <a:highlight>
                  <a:srgbClr val="FFFFFF"/>
                </a:highlight>
                <a:latin typeface="Source Sans Pro" panose="020B0503030403020204" pitchFamily="34" charset="0"/>
              </a:rPr>
              <a:t>70 characters</a:t>
            </a:r>
            <a:endParaRPr lang="en-US" sz="1600" dirty="0" err="1">
              <a:solidFill>
                <a:schemeClr val="tx2"/>
              </a:solidFill>
            </a:endParaRPr>
          </a:p>
        </p:txBody>
      </p:sp>
      <p:sp>
        <p:nvSpPr>
          <p:cNvPr id="5" name="Rectangle 4">
            <a:extLst>
              <a:ext uri="{FF2B5EF4-FFF2-40B4-BE49-F238E27FC236}">
                <a16:creationId xmlns:a16="http://schemas.microsoft.com/office/drawing/2014/main" id="{ABB3ED32-F5C9-73F4-70E4-4DAEC3417CE8}"/>
              </a:ext>
            </a:extLst>
          </p:cNvPr>
          <p:cNvSpPr/>
          <p:nvPr/>
        </p:nvSpPr>
        <p:spPr>
          <a:xfrm>
            <a:off x="6956116" y="2073653"/>
            <a:ext cx="4860655" cy="471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MAX :- 70 Char</a:t>
            </a:r>
          </a:p>
        </p:txBody>
      </p:sp>
      <p:sp>
        <p:nvSpPr>
          <p:cNvPr id="6" name="TextBox 5">
            <a:extLst>
              <a:ext uri="{FF2B5EF4-FFF2-40B4-BE49-F238E27FC236}">
                <a16:creationId xmlns:a16="http://schemas.microsoft.com/office/drawing/2014/main" id="{A57D2B75-3B56-0033-19B5-B8327C7BB5BE}"/>
              </a:ext>
            </a:extLst>
          </p:cNvPr>
          <p:cNvSpPr txBox="1"/>
          <p:nvPr/>
        </p:nvSpPr>
        <p:spPr>
          <a:xfrm>
            <a:off x="6956115" y="2825087"/>
            <a:ext cx="3168516" cy="348770"/>
          </a:xfrm>
          <a:prstGeom prst="rect">
            <a:avLst/>
          </a:prstGeom>
          <a:noFill/>
        </p:spPr>
        <p:txBody>
          <a:bodyPr wrap="square" rtlCol="0">
            <a:spAutoFit/>
          </a:bodyPr>
          <a:lstStyle/>
          <a:p>
            <a:r>
              <a:rPr lang="en-IN" sz="1600" b="1" i="0" dirty="0">
                <a:effectLst/>
                <a:highlight>
                  <a:srgbClr val="FFFFFF"/>
                </a:highlight>
                <a:latin typeface="Source Sans Pro" panose="020B0503030403020204" pitchFamily="34" charset="0"/>
              </a:rPr>
              <a:t>Introductory text: </a:t>
            </a:r>
            <a:r>
              <a:rPr lang="en-IN" sz="1600" b="0" i="0" dirty="0">
                <a:effectLst/>
                <a:highlight>
                  <a:srgbClr val="FFFFFF"/>
                </a:highlight>
                <a:latin typeface="Source Sans Pro" panose="020B0503030403020204" pitchFamily="34" charset="0"/>
              </a:rPr>
              <a:t> 150 characters</a:t>
            </a:r>
            <a:endParaRPr lang="en-US" sz="1600" dirty="0" err="1">
              <a:solidFill>
                <a:schemeClr val="tx2"/>
              </a:solidFill>
            </a:endParaRPr>
          </a:p>
        </p:txBody>
      </p:sp>
      <p:sp>
        <p:nvSpPr>
          <p:cNvPr id="10" name="Rectangle 9">
            <a:extLst>
              <a:ext uri="{FF2B5EF4-FFF2-40B4-BE49-F238E27FC236}">
                <a16:creationId xmlns:a16="http://schemas.microsoft.com/office/drawing/2014/main" id="{E73D0E7E-7E37-8422-AC2E-3102CD9BE376}"/>
              </a:ext>
            </a:extLst>
          </p:cNvPr>
          <p:cNvSpPr/>
          <p:nvPr/>
        </p:nvSpPr>
        <p:spPr>
          <a:xfrm>
            <a:off x="6956115" y="3134468"/>
            <a:ext cx="4860655" cy="13446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MAX :- 150 Char</a:t>
            </a:r>
          </a:p>
        </p:txBody>
      </p:sp>
      <p:sp>
        <p:nvSpPr>
          <p:cNvPr id="11" name="TextBox 10">
            <a:extLst>
              <a:ext uri="{FF2B5EF4-FFF2-40B4-BE49-F238E27FC236}">
                <a16:creationId xmlns:a16="http://schemas.microsoft.com/office/drawing/2014/main" id="{7AA95DB2-B1F7-25BC-D5B7-A2843063B0BC}"/>
              </a:ext>
            </a:extLst>
          </p:cNvPr>
          <p:cNvSpPr txBox="1"/>
          <p:nvPr/>
        </p:nvSpPr>
        <p:spPr>
          <a:xfrm>
            <a:off x="6956116" y="4758943"/>
            <a:ext cx="1122860" cy="348770"/>
          </a:xfrm>
          <a:prstGeom prst="rect">
            <a:avLst/>
          </a:prstGeom>
          <a:noFill/>
        </p:spPr>
        <p:txBody>
          <a:bodyPr wrap="square" rtlCol="0">
            <a:spAutoFit/>
          </a:bodyPr>
          <a:lstStyle/>
          <a:p>
            <a:r>
              <a:rPr lang="en-IN" sz="1600" b="1" i="0" dirty="0">
                <a:effectLst/>
                <a:highlight>
                  <a:srgbClr val="FFFFFF"/>
                </a:highlight>
                <a:latin typeface="Source Sans Pro" panose="020B0503030403020204" pitchFamily="34" charset="0"/>
              </a:rPr>
              <a:t>Document</a:t>
            </a:r>
            <a:endParaRPr lang="en-US" sz="1600" dirty="0" err="1">
              <a:solidFill>
                <a:schemeClr val="tx2"/>
              </a:solidFill>
            </a:endParaRPr>
          </a:p>
        </p:txBody>
      </p:sp>
      <p:sp>
        <p:nvSpPr>
          <p:cNvPr id="13" name="Rectangle 12">
            <a:extLst>
              <a:ext uri="{FF2B5EF4-FFF2-40B4-BE49-F238E27FC236}">
                <a16:creationId xmlns:a16="http://schemas.microsoft.com/office/drawing/2014/main" id="{F1DA1DB8-AF11-95C3-1358-E74821CCFA34}"/>
              </a:ext>
            </a:extLst>
          </p:cNvPr>
          <p:cNvSpPr/>
          <p:nvPr/>
        </p:nvSpPr>
        <p:spPr>
          <a:xfrm>
            <a:off x="6956115" y="5079062"/>
            <a:ext cx="4860655" cy="9781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You can provide the SharePoint link or put all the image in folder and share </a:t>
            </a:r>
          </a:p>
        </p:txBody>
      </p:sp>
      <p:cxnSp>
        <p:nvCxnSpPr>
          <p:cNvPr id="7" name="Straight Arrow Connector 6">
            <a:extLst>
              <a:ext uri="{FF2B5EF4-FFF2-40B4-BE49-F238E27FC236}">
                <a16:creationId xmlns:a16="http://schemas.microsoft.com/office/drawing/2014/main" id="{3389ACAF-585A-553B-9053-D083F420A7F0}"/>
              </a:ext>
            </a:extLst>
          </p:cNvPr>
          <p:cNvCxnSpPr/>
          <p:nvPr/>
        </p:nvCxnSpPr>
        <p:spPr>
          <a:xfrm flipH="1">
            <a:off x="2048398" y="2313360"/>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8695B8-B661-78F6-FA7A-7413573D377F}"/>
              </a:ext>
            </a:extLst>
          </p:cNvPr>
          <p:cNvCxnSpPr/>
          <p:nvPr/>
        </p:nvCxnSpPr>
        <p:spPr>
          <a:xfrm flipH="1">
            <a:off x="2055324" y="2548888"/>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CFF00AB-F287-E9A8-BD22-93ADBEEAB64C}"/>
              </a:ext>
            </a:extLst>
          </p:cNvPr>
          <p:cNvCxnSpPr/>
          <p:nvPr/>
        </p:nvCxnSpPr>
        <p:spPr>
          <a:xfrm flipH="1">
            <a:off x="2055324" y="4149087"/>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697FE4-8A03-3E25-0436-D179B7505037}"/>
              </a:ext>
            </a:extLst>
          </p:cNvPr>
          <p:cNvSpPr txBox="1"/>
          <p:nvPr/>
        </p:nvSpPr>
        <p:spPr>
          <a:xfrm>
            <a:off x="533084" y="2147635"/>
            <a:ext cx="1269899" cy="338554"/>
          </a:xfrm>
          <a:prstGeom prst="rect">
            <a:avLst/>
          </a:prstGeom>
          <a:noFill/>
        </p:spPr>
        <p:txBody>
          <a:bodyPr wrap="none" rtlCol="0">
            <a:spAutoFit/>
          </a:bodyPr>
          <a:lstStyle/>
          <a:p>
            <a:r>
              <a:rPr lang="en-US" sz="1600" dirty="0">
                <a:solidFill>
                  <a:schemeClr val="tx2"/>
                </a:solidFill>
              </a:rPr>
              <a:t>Introductory</a:t>
            </a:r>
          </a:p>
        </p:txBody>
      </p:sp>
      <p:sp>
        <p:nvSpPr>
          <p:cNvPr id="14" name="TextBox 13">
            <a:extLst>
              <a:ext uri="{FF2B5EF4-FFF2-40B4-BE49-F238E27FC236}">
                <a16:creationId xmlns:a16="http://schemas.microsoft.com/office/drawing/2014/main" id="{CC28376F-663D-48D9-01D9-E7D5AB0CCFCA}"/>
              </a:ext>
            </a:extLst>
          </p:cNvPr>
          <p:cNvSpPr txBox="1"/>
          <p:nvPr/>
        </p:nvSpPr>
        <p:spPr>
          <a:xfrm>
            <a:off x="672546" y="2379611"/>
            <a:ext cx="990977" cy="338554"/>
          </a:xfrm>
          <a:prstGeom prst="rect">
            <a:avLst/>
          </a:prstGeom>
          <a:noFill/>
        </p:spPr>
        <p:txBody>
          <a:bodyPr wrap="none" rtlCol="0">
            <a:spAutoFit/>
          </a:bodyPr>
          <a:lstStyle/>
          <a:p>
            <a:r>
              <a:rPr lang="en-US" sz="1600" dirty="0">
                <a:solidFill>
                  <a:schemeClr val="tx2"/>
                </a:solidFill>
              </a:rPr>
              <a:t>Headline</a:t>
            </a:r>
          </a:p>
        </p:txBody>
      </p:sp>
      <p:sp>
        <p:nvSpPr>
          <p:cNvPr id="15" name="TextBox 14">
            <a:extLst>
              <a:ext uri="{FF2B5EF4-FFF2-40B4-BE49-F238E27FC236}">
                <a16:creationId xmlns:a16="http://schemas.microsoft.com/office/drawing/2014/main" id="{44955A0C-8E68-EEFE-5DB8-6B714AACAAFE}"/>
              </a:ext>
            </a:extLst>
          </p:cNvPr>
          <p:cNvSpPr txBox="1"/>
          <p:nvPr/>
        </p:nvSpPr>
        <p:spPr>
          <a:xfrm>
            <a:off x="675669" y="3970433"/>
            <a:ext cx="1119217" cy="338554"/>
          </a:xfrm>
          <a:prstGeom prst="rect">
            <a:avLst/>
          </a:prstGeom>
          <a:noFill/>
        </p:spPr>
        <p:txBody>
          <a:bodyPr wrap="none" rtlCol="0">
            <a:spAutoFit/>
          </a:bodyPr>
          <a:lstStyle/>
          <a:p>
            <a:r>
              <a:rPr lang="en-US" sz="1600" dirty="0">
                <a:solidFill>
                  <a:schemeClr val="tx2"/>
                </a:solidFill>
              </a:rPr>
              <a:t>Document</a:t>
            </a:r>
          </a:p>
        </p:txBody>
      </p:sp>
      <p:sp>
        <p:nvSpPr>
          <p:cNvPr id="16" name="TextBox 15">
            <a:extLst>
              <a:ext uri="{FF2B5EF4-FFF2-40B4-BE49-F238E27FC236}">
                <a16:creationId xmlns:a16="http://schemas.microsoft.com/office/drawing/2014/main" id="{60F20C32-EB19-0E12-D550-0E466685A304}"/>
              </a:ext>
            </a:extLst>
          </p:cNvPr>
          <p:cNvSpPr txBox="1"/>
          <p:nvPr/>
        </p:nvSpPr>
        <p:spPr>
          <a:xfrm>
            <a:off x="3148445" y="6348845"/>
            <a:ext cx="5182829" cy="338554"/>
          </a:xfrm>
          <a:prstGeom prst="rect">
            <a:avLst/>
          </a:prstGeom>
          <a:noFill/>
        </p:spPr>
        <p:txBody>
          <a:bodyPr wrap="none" rtlCol="0">
            <a:spAutoFit/>
          </a:bodyPr>
          <a:lstStyle/>
          <a:p>
            <a:r>
              <a:rPr lang="en-US" sz="1600" dirty="0">
                <a:solidFill>
                  <a:schemeClr val="tx2"/>
                </a:solidFill>
                <a:hlinkClick r:id="rId4"/>
              </a:rPr>
              <a:t>Here is some more information about the Document ad</a:t>
            </a:r>
            <a:endParaRPr lang="en-US" sz="1600" dirty="0">
              <a:solidFill>
                <a:schemeClr val="tx2"/>
              </a:solidFill>
            </a:endParaRPr>
          </a:p>
        </p:txBody>
      </p:sp>
      <p:sp>
        <p:nvSpPr>
          <p:cNvPr id="17" name="TextBox 16">
            <a:extLst>
              <a:ext uri="{FF2B5EF4-FFF2-40B4-BE49-F238E27FC236}">
                <a16:creationId xmlns:a16="http://schemas.microsoft.com/office/drawing/2014/main" id="{F3C11764-F32A-EF26-BE74-2F34651D39F3}"/>
              </a:ext>
            </a:extLst>
          </p:cNvPr>
          <p:cNvSpPr txBox="1"/>
          <p:nvPr/>
        </p:nvSpPr>
        <p:spPr>
          <a:xfrm>
            <a:off x="384694" y="1106876"/>
            <a:ext cx="8406015" cy="338554"/>
          </a:xfrm>
          <a:prstGeom prst="rect">
            <a:avLst/>
          </a:prstGeom>
          <a:noFill/>
        </p:spPr>
        <p:txBody>
          <a:bodyPr wrap="square" rtlCol="0">
            <a:spAutoFit/>
          </a:bodyPr>
          <a:lstStyle/>
          <a:p>
            <a:pPr algn="l"/>
            <a:r>
              <a:rPr lang="en-IN" sz="1600" b="1" i="0" dirty="0">
                <a:solidFill>
                  <a:srgbClr val="111111"/>
                </a:solidFill>
                <a:effectLst/>
                <a:highlight>
                  <a:srgbClr val="FFFFFF"/>
                </a:highlight>
                <a:latin typeface="-apple-system"/>
              </a:rPr>
              <a:t>Document Ads</a:t>
            </a:r>
            <a:r>
              <a:rPr lang="en-IN" sz="1600" b="0" i="0" dirty="0">
                <a:solidFill>
                  <a:srgbClr val="111111"/>
                </a:solidFill>
                <a:effectLst/>
                <a:highlight>
                  <a:srgbClr val="FFFFFF"/>
                </a:highlight>
                <a:latin typeface="-apple-system"/>
              </a:rPr>
              <a:t>: Allow you to share documents that users can download, useful for lead generation.</a:t>
            </a:r>
          </a:p>
        </p:txBody>
      </p:sp>
    </p:spTree>
    <p:extLst>
      <p:ext uri="{BB962C8B-B14F-4D97-AF65-F5344CB8AC3E}">
        <p14:creationId xmlns:p14="http://schemas.microsoft.com/office/powerpoint/2010/main" val="16701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9F31-BF85-614E-9D06-00989F090129}"/>
              </a:ext>
            </a:extLst>
          </p:cNvPr>
          <p:cNvSpPr>
            <a:spLocks noGrp="1"/>
          </p:cNvSpPr>
          <p:nvPr>
            <p:ph type="title"/>
          </p:nvPr>
        </p:nvSpPr>
        <p:spPr/>
        <p:txBody>
          <a:bodyPr/>
          <a:lstStyle/>
          <a:p>
            <a:r>
              <a:rPr lang="en-US" dirty="0"/>
              <a:t>Video Ad</a:t>
            </a:r>
          </a:p>
        </p:txBody>
      </p:sp>
      <p:pic>
        <p:nvPicPr>
          <p:cNvPr id="3" name="Picture 2">
            <a:extLst>
              <a:ext uri="{FF2B5EF4-FFF2-40B4-BE49-F238E27FC236}">
                <a16:creationId xmlns:a16="http://schemas.microsoft.com/office/drawing/2014/main" id="{C2C30685-7E59-5BA9-B8CA-2AEFAD65E796}"/>
              </a:ext>
            </a:extLst>
          </p:cNvPr>
          <p:cNvPicPr>
            <a:picLocks noChangeAspect="1"/>
          </p:cNvPicPr>
          <p:nvPr/>
        </p:nvPicPr>
        <p:blipFill>
          <a:blip r:embed="rId2"/>
          <a:stretch>
            <a:fillRect/>
          </a:stretch>
        </p:blipFill>
        <p:spPr>
          <a:xfrm>
            <a:off x="1934741" y="1920270"/>
            <a:ext cx="4218127" cy="400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5E917D13-0913-3DD3-96F2-F1336C00EE2B}"/>
              </a:ext>
            </a:extLst>
          </p:cNvPr>
          <p:cNvSpPr txBox="1"/>
          <p:nvPr/>
        </p:nvSpPr>
        <p:spPr>
          <a:xfrm>
            <a:off x="6837508" y="1758121"/>
            <a:ext cx="2244525" cy="338554"/>
          </a:xfrm>
          <a:prstGeom prst="rect">
            <a:avLst/>
          </a:prstGeom>
          <a:noFill/>
        </p:spPr>
        <p:txBody>
          <a:bodyPr wrap="none" rtlCol="0">
            <a:spAutoFit/>
          </a:bodyPr>
          <a:lstStyle/>
          <a:p>
            <a:r>
              <a:rPr lang="en-IN" sz="1600" b="1" i="0" dirty="0">
                <a:effectLst/>
                <a:highlight>
                  <a:srgbClr val="FFFFFF"/>
                </a:highlight>
                <a:latin typeface="Source Sans Pro" panose="020B0503030403020204" pitchFamily="34" charset="0"/>
              </a:rPr>
              <a:t>Headline: </a:t>
            </a:r>
            <a:r>
              <a:rPr lang="en-IN" sz="1600" b="0" i="0" dirty="0">
                <a:effectLst/>
                <a:highlight>
                  <a:srgbClr val="FFFFFF"/>
                </a:highlight>
                <a:latin typeface="Source Sans Pro" panose="020B0503030403020204" pitchFamily="34" charset="0"/>
              </a:rPr>
              <a:t>70 characters</a:t>
            </a:r>
            <a:endParaRPr lang="en-US" sz="1600" dirty="0" err="1">
              <a:solidFill>
                <a:schemeClr val="tx2"/>
              </a:solidFill>
            </a:endParaRPr>
          </a:p>
        </p:txBody>
      </p:sp>
      <p:sp>
        <p:nvSpPr>
          <p:cNvPr id="5" name="Rectangle 4">
            <a:extLst>
              <a:ext uri="{FF2B5EF4-FFF2-40B4-BE49-F238E27FC236}">
                <a16:creationId xmlns:a16="http://schemas.microsoft.com/office/drawing/2014/main" id="{2ED077CE-1C53-6B8B-01BC-740A2F062B24}"/>
              </a:ext>
            </a:extLst>
          </p:cNvPr>
          <p:cNvSpPr/>
          <p:nvPr/>
        </p:nvSpPr>
        <p:spPr>
          <a:xfrm>
            <a:off x="6837508" y="2128755"/>
            <a:ext cx="4844887" cy="4578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MAX :- 70 Char</a:t>
            </a:r>
          </a:p>
        </p:txBody>
      </p:sp>
      <p:sp>
        <p:nvSpPr>
          <p:cNvPr id="6" name="TextBox 5">
            <a:extLst>
              <a:ext uri="{FF2B5EF4-FFF2-40B4-BE49-F238E27FC236}">
                <a16:creationId xmlns:a16="http://schemas.microsoft.com/office/drawing/2014/main" id="{DF0160D2-F3EE-7A88-93BB-46A44F4C5F32}"/>
              </a:ext>
            </a:extLst>
          </p:cNvPr>
          <p:cNvSpPr txBox="1"/>
          <p:nvPr/>
        </p:nvSpPr>
        <p:spPr>
          <a:xfrm>
            <a:off x="6837508" y="2755874"/>
            <a:ext cx="3158237" cy="338554"/>
          </a:xfrm>
          <a:prstGeom prst="rect">
            <a:avLst/>
          </a:prstGeom>
          <a:noFill/>
        </p:spPr>
        <p:txBody>
          <a:bodyPr wrap="none" rtlCol="0">
            <a:spAutoFit/>
          </a:bodyPr>
          <a:lstStyle/>
          <a:p>
            <a:r>
              <a:rPr lang="en-IN" sz="1600" b="1" i="0" dirty="0">
                <a:effectLst/>
                <a:highlight>
                  <a:srgbClr val="FFFFFF"/>
                </a:highlight>
                <a:latin typeface="Source Sans Pro" panose="020B0503030403020204" pitchFamily="34" charset="0"/>
              </a:rPr>
              <a:t>Introductory text: </a:t>
            </a:r>
            <a:r>
              <a:rPr lang="en-IN" sz="1600" b="0" i="0" dirty="0">
                <a:effectLst/>
                <a:highlight>
                  <a:srgbClr val="FFFFFF"/>
                </a:highlight>
                <a:latin typeface="Source Sans Pro" panose="020B0503030403020204" pitchFamily="34" charset="0"/>
              </a:rPr>
              <a:t> 150 characters</a:t>
            </a:r>
            <a:endParaRPr lang="en-US" sz="1600" dirty="0" err="1">
              <a:solidFill>
                <a:schemeClr val="tx2"/>
              </a:solidFill>
            </a:endParaRPr>
          </a:p>
        </p:txBody>
      </p:sp>
      <p:sp>
        <p:nvSpPr>
          <p:cNvPr id="10" name="Rectangle 9">
            <a:extLst>
              <a:ext uri="{FF2B5EF4-FFF2-40B4-BE49-F238E27FC236}">
                <a16:creationId xmlns:a16="http://schemas.microsoft.com/office/drawing/2014/main" id="{20B8F39E-B566-62CF-D7A2-429398A6C7CD}"/>
              </a:ext>
            </a:extLst>
          </p:cNvPr>
          <p:cNvSpPr/>
          <p:nvPr/>
        </p:nvSpPr>
        <p:spPr>
          <a:xfrm>
            <a:off x="6837508" y="3158589"/>
            <a:ext cx="4844887" cy="1305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MAX :- 150 Char</a:t>
            </a:r>
          </a:p>
        </p:txBody>
      </p:sp>
      <p:sp>
        <p:nvSpPr>
          <p:cNvPr id="11" name="TextBox 10">
            <a:extLst>
              <a:ext uri="{FF2B5EF4-FFF2-40B4-BE49-F238E27FC236}">
                <a16:creationId xmlns:a16="http://schemas.microsoft.com/office/drawing/2014/main" id="{50AFF5EE-0113-2B39-D3D9-BC11CE7C2715}"/>
              </a:ext>
            </a:extLst>
          </p:cNvPr>
          <p:cNvSpPr txBox="1"/>
          <p:nvPr/>
        </p:nvSpPr>
        <p:spPr>
          <a:xfrm>
            <a:off x="6837508" y="4633177"/>
            <a:ext cx="691215" cy="338554"/>
          </a:xfrm>
          <a:prstGeom prst="rect">
            <a:avLst/>
          </a:prstGeom>
          <a:noFill/>
        </p:spPr>
        <p:txBody>
          <a:bodyPr wrap="none" rtlCol="0">
            <a:spAutoFit/>
          </a:bodyPr>
          <a:lstStyle/>
          <a:p>
            <a:r>
              <a:rPr lang="en-IN" sz="1600" b="1" i="0" dirty="0">
                <a:effectLst/>
                <a:highlight>
                  <a:srgbClr val="FFFFFF"/>
                </a:highlight>
                <a:latin typeface="Source Sans Pro" panose="020B0503030403020204" pitchFamily="34" charset="0"/>
              </a:rPr>
              <a:t>Video</a:t>
            </a:r>
            <a:endParaRPr lang="en-US" sz="1600" dirty="0" err="1">
              <a:solidFill>
                <a:schemeClr val="tx2"/>
              </a:solidFill>
            </a:endParaRPr>
          </a:p>
        </p:txBody>
      </p:sp>
      <p:sp>
        <p:nvSpPr>
          <p:cNvPr id="13" name="Rectangle 12">
            <a:extLst>
              <a:ext uri="{FF2B5EF4-FFF2-40B4-BE49-F238E27FC236}">
                <a16:creationId xmlns:a16="http://schemas.microsoft.com/office/drawing/2014/main" id="{EDB323EE-62E7-E6F8-DAFA-F79A68EF177F}"/>
              </a:ext>
            </a:extLst>
          </p:cNvPr>
          <p:cNvSpPr/>
          <p:nvPr/>
        </p:nvSpPr>
        <p:spPr>
          <a:xfrm>
            <a:off x="6840215" y="4971731"/>
            <a:ext cx="4844887" cy="949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You can provide the SharePoint link or put all the image in folder and share </a:t>
            </a:r>
          </a:p>
        </p:txBody>
      </p:sp>
      <p:cxnSp>
        <p:nvCxnSpPr>
          <p:cNvPr id="7" name="Straight Arrow Connector 6">
            <a:extLst>
              <a:ext uri="{FF2B5EF4-FFF2-40B4-BE49-F238E27FC236}">
                <a16:creationId xmlns:a16="http://schemas.microsoft.com/office/drawing/2014/main" id="{8E5A85F9-6ED8-C933-5624-619046ECBA2C}"/>
              </a:ext>
            </a:extLst>
          </p:cNvPr>
          <p:cNvCxnSpPr/>
          <p:nvPr/>
        </p:nvCxnSpPr>
        <p:spPr>
          <a:xfrm flipH="1">
            <a:off x="1454009" y="2970626"/>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3483D4-0A46-DD0C-9677-FE7B3C33AEE8}"/>
              </a:ext>
            </a:extLst>
          </p:cNvPr>
          <p:cNvSpPr txBox="1"/>
          <p:nvPr/>
        </p:nvSpPr>
        <p:spPr>
          <a:xfrm>
            <a:off x="184109" y="2786799"/>
            <a:ext cx="1269899" cy="338554"/>
          </a:xfrm>
          <a:prstGeom prst="rect">
            <a:avLst/>
          </a:prstGeom>
          <a:noFill/>
        </p:spPr>
        <p:txBody>
          <a:bodyPr wrap="none" rtlCol="0">
            <a:spAutoFit/>
          </a:bodyPr>
          <a:lstStyle/>
          <a:p>
            <a:r>
              <a:rPr lang="en-US" sz="1600" dirty="0">
                <a:solidFill>
                  <a:schemeClr val="tx2"/>
                </a:solidFill>
              </a:rPr>
              <a:t>Introductory</a:t>
            </a:r>
          </a:p>
        </p:txBody>
      </p:sp>
      <p:cxnSp>
        <p:nvCxnSpPr>
          <p:cNvPr id="9" name="Straight Arrow Connector 8">
            <a:extLst>
              <a:ext uri="{FF2B5EF4-FFF2-40B4-BE49-F238E27FC236}">
                <a16:creationId xmlns:a16="http://schemas.microsoft.com/office/drawing/2014/main" id="{BB2382CC-CD84-B283-589F-DD7C3FCF1EBE}"/>
              </a:ext>
            </a:extLst>
          </p:cNvPr>
          <p:cNvCxnSpPr/>
          <p:nvPr/>
        </p:nvCxnSpPr>
        <p:spPr>
          <a:xfrm flipH="1">
            <a:off x="1454008" y="5751926"/>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40411D-0066-E2A8-0343-E1FD99652B13}"/>
              </a:ext>
            </a:extLst>
          </p:cNvPr>
          <p:cNvSpPr txBox="1"/>
          <p:nvPr/>
        </p:nvSpPr>
        <p:spPr>
          <a:xfrm>
            <a:off x="323569" y="5568099"/>
            <a:ext cx="990977" cy="338554"/>
          </a:xfrm>
          <a:prstGeom prst="rect">
            <a:avLst/>
          </a:prstGeom>
          <a:noFill/>
        </p:spPr>
        <p:txBody>
          <a:bodyPr wrap="none" rtlCol="0">
            <a:spAutoFit/>
          </a:bodyPr>
          <a:lstStyle/>
          <a:p>
            <a:r>
              <a:rPr lang="en-US" sz="1600" dirty="0">
                <a:solidFill>
                  <a:schemeClr val="tx2"/>
                </a:solidFill>
              </a:rPr>
              <a:t>Headline</a:t>
            </a:r>
          </a:p>
        </p:txBody>
      </p:sp>
      <p:cxnSp>
        <p:nvCxnSpPr>
          <p:cNvPr id="14" name="Straight Arrow Connector 13">
            <a:extLst>
              <a:ext uri="{FF2B5EF4-FFF2-40B4-BE49-F238E27FC236}">
                <a16:creationId xmlns:a16="http://schemas.microsoft.com/office/drawing/2014/main" id="{3BC3383B-6343-6615-9285-F1E5D6C7FAA3}"/>
              </a:ext>
            </a:extLst>
          </p:cNvPr>
          <p:cNvCxnSpPr/>
          <p:nvPr/>
        </p:nvCxnSpPr>
        <p:spPr>
          <a:xfrm flipH="1">
            <a:off x="1427664" y="4260861"/>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A4D2957-BB03-2FAB-5FB7-466580149D89}"/>
              </a:ext>
            </a:extLst>
          </p:cNvPr>
          <p:cNvSpPr txBox="1"/>
          <p:nvPr/>
        </p:nvSpPr>
        <p:spPr>
          <a:xfrm>
            <a:off x="442837" y="4081444"/>
            <a:ext cx="755335" cy="338554"/>
          </a:xfrm>
          <a:prstGeom prst="rect">
            <a:avLst/>
          </a:prstGeom>
          <a:noFill/>
        </p:spPr>
        <p:txBody>
          <a:bodyPr wrap="none" rtlCol="0">
            <a:spAutoFit/>
          </a:bodyPr>
          <a:lstStyle/>
          <a:p>
            <a:r>
              <a:rPr lang="en-US" sz="1600" dirty="0">
                <a:solidFill>
                  <a:schemeClr val="tx2"/>
                </a:solidFill>
              </a:rPr>
              <a:t>Image</a:t>
            </a:r>
          </a:p>
        </p:txBody>
      </p:sp>
      <p:sp>
        <p:nvSpPr>
          <p:cNvPr id="17" name="TextBox 16">
            <a:extLst>
              <a:ext uri="{FF2B5EF4-FFF2-40B4-BE49-F238E27FC236}">
                <a16:creationId xmlns:a16="http://schemas.microsoft.com/office/drawing/2014/main" id="{D5B088B3-A175-3163-E17A-0794470B26A9}"/>
              </a:ext>
            </a:extLst>
          </p:cNvPr>
          <p:cNvSpPr txBox="1"/>
          <p:nvPr/>
        </p:nvSpPr>
        <p:spPr>
          <a:xfrm>
            <a:off x="4172085" y="6259757"/>
            <a:ext cx="5330845" cy="369332"/>
          </a:xfrm>
          <a:prstGeom prst="rect">
            <a:avLst/>
          </a:prstGeom>
          <a:noFill/>
        </p:spPr>
        <p:txBody>
          <a:bodyPr wrap="square">
            <a:spAutoFit/>
          </a:bodyPr>
          <a:lstStyle/>
          <a:p>
            <a:r>
              <a:rPr lang="en-US" sz="1800" dirty="0">
                <a:solidFill>
                  <a:schemeClr val="tx2"/>
                </a:solidFill>
                <a:hlinkClick r:id="rId3"/>
              </a:rPr>
              <a:t>Here is some more information about the </a:t>
            </a:r>
            <a:r>
              <a:rPr lang="en-US" dirty="0">
                <a:solidFill>
                  <a:schemeClr val="tx2"/>
                </a:solidFill>
                <a:hlinkClick r:id="rId3"/>
              </a:rPr>
              <a:t>Video ad</a:t>
            </a:r>
            <a:endParaRPr lang="en-US" sz="1800" dirty="0">
              <a:solidFill>
                <a:schemeClr val="tx2"/>
              </a:solidFill>
            </a:endParaRPr>
          </a:p>
        </p:txBody>
      </p:sp>
      <p:sp>
        <p:nvSpPr>
          <p:cNvPr id="18" name="TextBox 17">
            <a:extLst>
              <a:ext uri="{FF2B5EF4-FFF2-40B4-BE49-F238E27FC236}">
                <a16:creationId xmlns:a16="http://schemas.microsoft.com/office/drawing/2014/main" id="{38998E48-6DBA-781F-6D99-A7D179039B1A}"/>
              </a:ext>
            </a:extLst>
          </p:cNvPr>
          <p:cNvSpPr txBox="1"/>
          <p:nvPr/>
        </p:nvSpPr>
        <p:spPr>
          <a:xfrm>
            <a:off x="384694" y="1272948"/>
            <a:ext cx="5825634" cy="338554"/>
          </a:xfrm>
          <a:prstGeom prst="rect">
            <a:avLst/>
          </a:prstGeom>
          <a:noFill/>
        </p:spPr>
        <p:txBody>
          <a:bodyPr wrap="none" rtlCol="0">
            <a:spAutoFit/>
          </a:bodyPr>
          <a:lstStyle/>
          <a:p>
            <a:r>
              <a:rPr lang="en-IN" sz="1600" b="1" i="0" dirty="0">
                <a:solidFill>
                  <a:srgbClr val="111111"/>
                </a:solidFill>
                <a:effectLst/>
                <a:highlight>
                  <a:srgbClr val="FFFFFF"/>
                </a:highlight>
                <a:latin typeface="-apple-system"/>
              </a:rPr>
              <a:t>Video Ads</a:t>
            </a:r>
            <a:r>
              <a:rPr lang="en-IN" sz="1600" b="0" i="0" dirty="0">
                <a:solidFill>
                  <a:srgbClr val="111111"/>
                </a:solidFill>
                <a:effectLst/>
                <a:highlight>
                  <a:srgbClr val="FFFFFF"/>
                </a:highlight>
                <a:latin typeface="-apple-system"/>
              </a:rPr>
              <a:t>: Ideal for storytelling, these ads auto-play in users’ feeds.</a:t>
            </a:r>
          </a:p>
        </p:txBody>
      </p:sp>
    </p:spTree>
    <p:extLst>
      <p:ext uri="{BB962C8B-B14F-4D97-AF65-F5344CB8AC3E}">
        <p14:creationId xmlns:p14="http://schemas.microsoft.com/office/powerpoint/2010/main" val="32806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9F31-BF85-614E-9D06-00989F090129}"/>
              </a:ext>
            </a:extLst>
          </p:cNvPr>
          <p:cNvSpPr>
            <a:spLocks noGrp="1"/>
          </p:cNvSpPr>
          <p:nvPr>
            <p:ph type="title"/>
          </p:nvPr>
        </p:nvSpPr>
        <p:spPr/>
        <p:txBody>
          <a:bodyPr/>
          <a:lstStyle/>
          <a:p>
            <a:r>
              <a:rPr lang="en-US" dirty="0"/>
              <a:t>Carousel Ad</a:t>
            </a:r>
          </a:p>
        </p:txBody>
      </p:sp>
      <p:pic>
        <p:nvPicPr>
          <p:cNvPr id="3" name="Picture 2">
            <a:extLst>
              <a:ext uri="{FF2B5EF4-FFF2-40B4-BE49-F238E27FC236}">
                <a16:creationId xmlns:a16="http://schemas.microsoft.com/office/drawing/2014/main" id="{E2EF7A43-BC8B-92DA-1D96-8DC3CDCA968F}"/>
              </a:ext>
            </a:extLst>
          </p:cNvPr>
          <p:cNvPicPr>
            <a:picLocks noChangeAspect="1"/>
          </p:cNvPicPr>
          <p:nvPr/>
        </p:nvPicPr>
        <p:blipFill>
          <a:blip r:embed="rId2"/>
          <a:stretch>
            <a:fillRect/>
          </a:stretch>
        </p:blipFill>
        <p:spPr>
          <a:xfrm>
            <a:off x="2019790" y="1973862"/>
            <a:ext cx="4158237" cy="4124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CFB04FF8-B929-4748-9589-E255E8850004}"/>
              </a:ext>
            </a:extLst>
          </p:cNvPr>
          <p:cNvSpPr txBox="1"/>
          <p:nvPr/>
        </p:nvSpPr>
        <p:spPr>
          <a:xfrm>
            <a:off x="6878367" y="1881700"/>
            <a:ext cx="2690160" cy="338554"/>
          </a:xfrm>
          <a:prstGeom prst="rect">
            <a:avLst/>
          </a:prstGeom>
          <a:noFill/>
        </p:spPr>
        <p:txBody>
          <a:bodyPr wrap="none" rtlCol="0">
            <a:spAutoFit/>
          </a:bodyPr>
          <a:lstStyle/>
          <a:p>
            <a:r>
              <a:rPr lang="en-IN" sz="1600" b="1" i="0" dirty="0">
                <a:effectLst/>
                <a:highlight>
                  <a:srgbClr val="FFFFFF"/>
                </a:highlight>
                <a:latin typeface="Source Sans Pro" panose="020B0503030403020204" pitchFamily="34" charset="0"/>
              </a:rPr>
              <a:t>Card headline: </a:t>
            </a:r>
            <a:r>
              <a:rPr lang="en-IN" sz="1600" b="0" i="0" dirty="0">
                <a:effectLst/>
                <a:highlight>
                  <a:srgbClr val="FFFFFF"/>
                </a:highlight>
                <a:latin typeface="Source Sans Pro" panose="020B0503030403020204" pitchFamily="34" charset="0"/>
              </a:rPr>
              <a:t>45 characters</a:t>
            </a:r>
            <a:endParaRPr lang="en-US" sz="1600" dirty="0" err="1">
              <a:solidFill>
                <a:schemeClr val="tx2"/>
              </a:solidFill>
            </a:endParaRPr>
          </a:p>
        </p:txBody>
      </p:sp>
      <p:sp>
        <p:nvSpPr>
          <p:cNvPr id="5" name="Rectangle 4">
            <a:extLst>
              <a:ext uri="{FF2B5EF4-FFF2-40B4-BE49-F238E27FC236}">
                <a16:creationId xmlns:a16="http://schemas.microsoft.com/office/drawing/2014/main" id="{BF2BC29B-E942-CAF1-98BE-9A4AF76BC314}"/>
              </a:ext>
            </a:extLst>
          </p:cNvPr>
          <p:cNvSpPr/>
          <p:nvPr/>
        </p:nvSpPr>
        <p:spPr>
          <a:xfrm>
            <a:off x="6878367" y="2220255"/>
            <a:ext cx="4844887" cy="4578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MAX :- 45 Char</a:t>
            </a:r>
          </a:p>
        </p:txBody>
      </p:sp>
      <p:sp>
        <p:nvSpPr>
          <p:cNvPr id="6" name="TextBox 5">
            <a:extLst>
              <a:ext uri="{FF2B5EF4-FFF2-40B4-BE49-F238E27FC236}">
                <a16:creationId xmlns:a16="http://schemas.microsoft.com/office/drawing/2014/main" id="{0FF7609F-77FE-FE22-9513-16F9232C3244}"/>
              </a:ext>
            </a:extLst>
          </p:cNvPr>
          <p:cNvSpPr txBox="1"/>
          <p:nvPr/>
        </p:nvSpPr>
        <p:spPr>
          <a:xfrm>
            <a:off x="6878366" y="2954834"/>
            <a:ext cx="3488349" cy="338554"/>
          </a:xfrm>
          <a:prstGeom prst="rect">
            <a:avLst/>
          </a:prstGeom>
          <a:noFill/>
        </p:spPr>
        <p:txBody>
          <a:bodyPr wrap="square" rtlCol="0">
            <a:spAutoFit/>
          </a:bodyPr>
          <a:lstStyle/>
          <a:p>
            <a:pPr algn="l" fontAlgn="base"/>
            <a:r>
              <a:rPr lang="en-IN" sz="1600" b="1" i="0" dirty="0">
                <a:effectLst/>
                <a:highlight>
                  <a:srgbClr val="FFFFFF"/>
                </a:highlight>
                <a:latin typeface="Source Sans Pro" panose="020B0503030403020204" pitchFamily="34" charset="0"/>
              </a:rPr>
              <a:t>Introductory text: </a:t>
            </a:r>
            <a:r>
              <a:rPr lang="en-IN" sz="1600" b="0" i="0" dirty="0">
                <a:effectLst/>
                <a:highlight>
                  <a:srgbClr val="FFFFFF"/>
                </a:highlight>
                <a:latin typeface="Source Sans Pro" panose="020B0503030403020204" pitchFamily="34" charset="0"/>
              </a:rPr>
              <a:t>255 characters</a:t>
            </a:r>
          </a:p>
        </p:txBody>
      </p:sp>
      <p:sp>
        <p:nvSpPr>
          <p:cNvPr id="10" name="Rectangle 9">
            <a:extLst>
              <a:ext uri="{FF2B5EF4-FFF2-40B4-BE49-F238E27FC236}">
                <a16:creationId xmlns:a16="http://schemas.microsoft.com/office/drawing/2014/main" id="{204C60D9-04D3-9513-2570-DCC34EE13C4A}"/>
              </a:ext>
            </a:extLst>
          </p:cNvPr>
          <p:cNvSpPr/>
          <p:nvPr/>
        </p:nvSpPr>
        <p:spPr>
          <a:xfrm>
            <a:off x="6878366" y="3269445"/>
            <a:ext cx="4844887" cy="1305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MAX :- 255 Char</a:t>
            </a:r>
          </a:p>
        </p:txBody>
      </p:sp>
      <p:sp>
        <p:nvSpPr>
          <p:cNvPr id="11" name="TextBox 10">
            <a:extLst>
              <a:ext uri="{FF2B5EF4-FFF2-40B4-BE49-F238E27FC236}">
                <a16:creationId xmlns:a16="http://schemas.microsoft.com/office/drawing/2014/main" id="{70170617-010E-0C47-B0F1-96C64BD00CED}"/>
              </a:ext>
            </a:extLst>
          </p:cNvPr>
          <p:cNvSpPr txBox="1"/>
          <p:nvPr/>
        </p:nvSpPr>
        <p:spPr>
          <a:xfrm>
            <a:off x="6878366" y="4718466"/>
            <a:ext cx="837089" cy="338554"/>
          </a:xfrm>
          <a:prstGeom prst="rect">
            <a:avLst/>
          </a:prstGeom>
          <a:noFill/>
        </p:spPr>
        <p:txBody>
          <a:bodyPr wrap="none" rtlCol="0">
            <a:spAutoFit/>
          </a:bodyPr>
          <a:lstStyle/>
          <a:p>
            <a:r>
              <a:rPr lang="en-IN" sz="1600" b="1" i="0" dirty="0">
                <a:effectLst/>
                <a:highlight>
                  <a:srgbClr val="FFFFFF"/>
                </a:highlight>
                <a:latin typeface="Source Sans Pro" panose="020B0503030403020204" pitchFamily="34" charset="0"/>
              </a:rPr>
              <a:t>Images</a:t>
            </a:r>
            <a:endParaRPr lang="en-US" sz="1600" dirty="0" err="1">
              <a:solidFill>
                <a:schemeClr val="tx2"/>
              </a:solidFill>
            </a:endParaRPr>
          </a:p>
        </p:txBody>
      </p:sp>
      <p:sp>
        <p:nvSpPr>
          <p:cNvPr id="13" name="Rectangle 12">
            <a:extLst>
              <a:ext uri="{FF2B5EF4-FFF2-40B4-BE49-F238E27FC236}">
                <a16:creationId xmlns:a16="http://schemas.microsoft.com/office/drawing/2014/main" id="{28D79B39-377A-C1DE-9506-C4D790F708E0}"/>
              </a:ext>
            </a:extLst>
          </p:cNvPr>
          <p:cNvSpPr/>
          <p:nvPr/>
        </p:nvSpPr>
        <p:spPr>
          <a:xfrm>
            <a:off x="6878366" y="5057020"/>
            <a:ext cx="4844887" cy="949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dirty="0"/>
              <a:t>You can provide the SharePoint link or put all the image in folder and share </a:t>
            </a:r>
          </a:p>
        </p:txBody>
      </p:sp>
      <p:sp>
        <p:nvSpPr>
          <p:cNvPr id="14" name="TextBox 13">
            <a:extLst>
              <a:ext uri="{FF2B5EF4-FFF2-40B4-BE49-F238E27FC236}">
                <a16:creationId xmlns:a16="http://schemas.microsoft.com/office/drawing/2014/main" id="{491EBFCA-66C0-2A1C-1A2E-EC2C523D92C2}"/>
              </a:ext>
            </a:extLst>
          </p:cNvPr>
          <p:cNvSpPr txBox="1"/>
          <p:nvPr/>
        </p:nvSpPr>
        <p:spPr>
          <a:xfrm>
            <a:off x="6878366" y="2693355"/>
            <a:ext cx="2731838" cy="246221"/>
          </a:xfrm>
          <a:prstGeom prst="rect">
            <a:avLst/>
          </a:prstGeom>
          <a:noFill/>
        </p:spPr>
        <p:txBody>
          <a:bodyPr wrap="none" lIns="91440" tIns="45720" rIns="91440" bIns="45720" rtlCol="0" anchor="t">
            <a:spAutoFit/>
          </a:bodyPr>
          <a:lstStyle/>
          <a:p>
            <a:r>
              <a:rPr lang="en-US" sz="1000" dirty="0">
                <a:solidFill>
                  <a:schemeClr val="tx2"/>
                </a:solidFill>
              </a:rPr>
              <a:t>*Please have separate heading for each card</a:t>
            </a:r>
          </a:p>
        </p:txBody>
      </p:sp>
      <p:sp>
        <p:nvSpPr>
          <p:cNvPr id="8" name="TextBox 7">
            <a:extLst>
              <a:ext uri="{FF2B5EF4-FFF2-40B4-BE49-F238E27FC236}">
                <a16:creationId xmlns:a16="http://schemas.microsoft.com/office/drawing/2014/main" id="{F585696D-98E3-EE9B-6CA4-07063E39E814}"/>
              </a:ext>
            </a:extLst>
          </p:cNvPr>
          <p:cNvSpPr txBox="1"/>
          <p:nvPr/>
        </p:nvSpPr>
        <p:spPr>
          <a:xfrm>
            <a:off x="3837811" y="6320670"/>
            <a:ext cx="5730716" cy="369332"/>
          </a:xfrm>
          <a:prstGeom prst="rect">
            <a:avLst/>
          </a:prstGeom>
          <a:noFill/>
        </p:spPr>
        <p:txBody>
          <a:bodyPr wrap="square">
            <a:spAutoFit/>
          </a:bodyPr>
          <a:lstStyle/>
          <a:p>
            <a:r>
              <a:rPr lang="en-US" sz="1800" dirty="0">
                <a:solidFill>
                  <a:schemeClr val="tx2"/>
                </a:solidFill>
                <a:hlinkClick r:id="rId3"/>
              </a:rPr>
              <a:t>Here is some more information about the Carousel</a:t>
            </a:r>
            <a:r>
              <a:rPr lang="en-US" dirty="0">
                <a:solidFill>
                  <a:schemeClr val="tx2"/>
                </a:solidFill>
                <a:hlinkClick r:id="rId3"/>
              </a:rPr>
              <a:t> ad</a:t>
            </a:r>
            <a:endParaRPr lang="en-US" sz="1800" dirty="0">
              <a:solidFill>
                <a:schemeClr val="tx2"/>
              </a:solidFill>
            </a:endParaRPr>
          </a:p>
        </p:txBody>
      </p:sp>
      <p:sp>
        <p:nvSpPr>
          <p:cNvPr id="12" name="TextBox 11">
            <a:extLst>
              <a:ext uri="{FF2B5EF4-FFF2-40B4-BE49-F238E27FC236}">
                <a16:creationId xmlns:a16="http://schemas.microsoft.com/office/drawing/2014/main" id="{8A92DE6A-0973-7A31-D144-B17FCC69E204}"/>
              </a:ext>
            </a:extLst>
          </p:cNvPr>
          <p:cNvSpPr txBox="1"/>
          <p:nvPr/>
        </p:nvSpPr>
        <p:spPr>
          <a:xfrm>
            <a:off x="2151149" y="1149050"/>
            <a:ext cx="8884619" cy="646331"/>
          </a:xfrm>
          <a:prstGeom prst="rect">
            <a:avLst/>
          </a:prstGeom>
          <a:noFill/>
        </p:spPr>
        <p:txBody>
          <a:bodyPr wrap="square">
            <a:spAutoFit/>
          </a:bodyPr>
          <a:lstStyle/>
          <a:p>
            <a:pPr algn="l"/>
            <a:r>
              <a:rPr lang="en-IN" b="1" i="0" dirty="0">
                <a:solidFill>
                  <a:srgbClr val="111111"/>
                </a:solidFill>
                <a:effectLst/>
                <a:highlight>
                  <a:srgbClr val="FFFFFF"/>
                </a:highlight>
                <a:latin typeface="-apple-system"/>
              </a:rPr>
              <a:t>Carousel Ads</a:t>
            </a:r>
            <a:r>
              <a:rPr lang="en-IN" b="0" i="0" dirty="0">
                <a:solidFill>
                  <a:srgbClr val="111111"/>
                </a:solidFill>
                <a:effectLst/>
                <a:highlight>
                  <a:srgbClr val="FFFFFF"/>
                </a:highlight>
                <a:latin typeface="-apple-system"/>
              </a:rPr>
              <a:t>: A series of images that users can swipe through, great for showcasing multiple products or telling a brand story.</a:t>
            </a:r>
          </a:p>
        </p:txBody>
      </p:sp>
      <p:cxnSp>
        <p:nvCxnSpPr>
          <p:cNvPr id="15" name="Straight Arrow Connector 14">
            <a:extLst>
              <a:ext uri="{FF2B5EF4-FFF2-40B4-BE49-F238E27FC236}">
                <a16:creationId xmlns:a16="http://schemas.microsoft.com/office/drawing/2014/main" id="{9F063022-598B-CBA5-8FFC-04DF23F15F44}"/>
              </a:ext>
            </a:extLst>
          </p:cNvPr>
          <p:cNvCxnSpPr/>
          <p:nvPr/>
        </p:nvCxnSpPr>
        <p:spPr>
          <a:xfrm flipH="1">
            <a:off x="1575288" y="2782575"/>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1B84AE-6858-480C-6902-4B9064928F77}"/>
              </a:ext>
            </a:extLst>
          </p:cNvPr>
          <p:cNvSpPr txBox="1"/>
          <p:nvPr/>
        </p:nvSpPr>
        <p:spPr>
          <a:xfrm>
            <a:off x="305388" y="2598748"/>
            <a:ext cx="1269899" cy="338554"/>
          </a:xfrm>
          <a:prstGeom prst="rect">
            <a:avLst/>
          </a:prstGeom>
          <a:noFill/>
        </p:spPr>
        <p:txBody>
          <a:bodyPr wrap="none" rtlCol="0">
            <a:spAutoFit/>
          </a:bodyPr>
          <a:lstStyle/>
          <a:p>
            <a:r>
              <a:rPr lang="en-US" sz="1600" dirty="0">
                <a:solidFill>
                  <a:schemeClr val="tx2"/>
                </a:solidFill>
              </a:rPr>
              <a:t>Introductory</a:t>
            </a:r>
          </a:p>
        </p:txBody>
      </p:sp>
      <p:cxnSp>
        <p:nvCxnSpPr>
          <p:cNvPr id="17" name="Straight Arrow Connector 16">
            <a:extLst>
              <a:ext uri="{FF2B5EF4-FFF2-40B4-BE49-F238E27FC236}">
                <a16:creationId xmlns:a16="http://schemas.microsoft.com/office/drawing/2014/main" id="{4D3E30FC-F3EC-5F85-B49A-DB4F81B6B9DC}"/>
              </a:ext>
            </a:extLst>
          </p:cNvPr>
          <p:cNvCxnSpPr/>
          <p:nvPr/>
        </p:nvCxnSpPr>
        <p:spPr>
          <a:xfrm flipH="1">
            <a:off x="1575287" y="5563875"/>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CD15B50-204E-73AA-E252-D05DC7318FCD}"/>
              </a:ext>
            </a:extLst>
          </p:cNvPr>
          <p:cNvSpPr txBox="1"/>
          <p:nvPr/>
        </p:nvSpPr>
        <p:spPr>
          <a:xfrm>
            <a:off x="444848" y="5380048"/>
            <a:ext cx="990977" cy="338554"/>
          </a:xfrm>
          <a:prstGeom prst="rect">
            <a:avLst/>
          </a:prstGeom>
          <a:noFill/>
        </p:spPr>
        <p:txBody>
          <a:bodyPr wrap="none" rtlCol="0">
            <a:spAutoFit/>
          </a:bodyPr>
          <a:lstStyle/>
          <a:p>
            <a:r>
              <a:rPr lang="en-US" sz="1600" dirty="0">
                <a:solidFill>
                  <a:schemeClr val="tx2"/>
                </a:solidFill>
              </a:rPr>
              <a:t>Headline</a:t>
            </a:r>
          </a:p>
        </p:txBody>
      </p:sp>
      <p:cxnSp>
        <p:nvCxnSpPr>
          <p:cNvPr id="19" name="Straight Arrow Connector 18">
            <a:extLst>
              <a:ext uri="{FF2B5EF4-FFF2-40B4-BE49-F238E27FC236}">
                <a16:creationId xmlns:a16="http://schemas.microsoft.com/office/drawing/2014/main" id="{857F6EDC-32CD-F5C7-6C8C-14F93BC5EAAA}"/>
              </a:ext>
            </a:extLst>
          </p:cNvPr>
          <p:cNvCxnSpPr/>
          <p:nvPr/>
        </p:nvCxnSpPr>
        <p:spPr>
          <a:xfrm flipH="1">
            <a:off x="1548943" y="4072810"/>
            <a:ext cx="5116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494389-509C-A722-C7B0-CF9A83A361EA}"/>
              </a:ext>
            </a:extLst>
          </p:cNvPr>
          <p:cNvSpPr txBox="1"/>
          <p:nvPr/>
        </p:nvSpPr>
        <p:spPr>
          <a:xfrm>
            <a:off x="564116" y="3893393"/>
            <a:ext cx="755335" cy="338554"/>
          </a:xfrm>
          <a:prstGeom prst="rect">
            <a:avLst/>
          </a:prstGeom>
          <a:noFill/>
        </p:spPr>
        <p:txBody>
          <a:bodyPr wrap="none" rtlCol="0">
            <a:spAutoFit/>
          </a:bodyPr>
          <a:lstStyle/>
          <a:p>
            <a:r>
              <a:rPr lang="en-US" sz="1600" dirty="0">
                <a:solidFill>
                  <a:schemeClr val="tx2"/>
                </a:solidFill>
              </a:rPr>
              <a:t>Image</a:t>
            </a:r>
          </a:p>
        </p:txBody>
      </p:sp>
    </p:spTree>
    <p:extLst>
      <p:ext uri="{BB962C8B-B14F-4D97-AF65-F5344CB8AC3E}">
        <p14:creationId xmlns:p14="http://schemas.microsoft.com/office/powerpoint/2010/main" val="13017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3.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Corporate PowerPoint Template" id="{CA93874A-EF3C-4789-80B6-5DE82D44B568}" vid="{929CB319-3504-456F-A4D2-F1015343EBC5}"/>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41A8027A94C54E8B871968FAA6C492" ma:contentTypeVersion="16" ma:contentTypeDescription="Create a new document." ma:contentTypeScope="" ma:versionID="462aaf31dcdf522561c146be05b251f4">
  <xsd:schema xmlns:xsd="http://www.w3.org/2001/XMLSchema" xmlns:xs="http://www.w3.org/2001/XMLSchema" xmlns:p="http://schemas.microsoft.com/office/2006/metadata/properties" xmlns:ns2="a3d99252-4236-4875-9705-b79300e2d557" xmlns:ns3="1c9b69b2-596d-4757-b9cd-cd8972304baa" targetNamespace="http://schemas.microsoft.com/office/2006/metadata/properties" ma:root="true" ma:fieldsID="9e6ee6a28acd404001292acf7e11d403" ns2:_="" ns3:_="">
    <xsd:import namespace="a3d99252-4236-4875-9705-b79300e2d557"/>
    <xsd:import namespace="1c9b69b2-596d-4757-b9cd-cd8972304b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DocTag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99252-4236-4875-9705-b79300e2d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68784c8-5187-4d12-af89-ac967a8112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DocTags" ma:index="20" nillable="true" ma:displayName="MediaServiceDocTags" ma:hidden="true" ma:internalName="MediaServiceDoc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9b69b2-596d-4757-b9cd-cd8972304b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7e752f-aa54-418c-a827-14a947def056}" ma:internalName="TaxCatchAll" ma:showField="CatchAllData" ma:web="1c9b69b2-596d-4757-b9cd-cd8972304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d99252-4236-4875-9705-b79300e2d557">
      <Terms xmlns="http://schemas.microsoft.com/office/infopath/2007/PartnerControls"/>
    </lcf76f155ced4ddcb4097134ff3c332f>
    <TaxCatchAll xmlns="1c9b69b2-596d-4757-b9cd-cd8972304baa" xsi:nil="true"/>
    <SharedWithUsers xmlns="1c9b69b2-596d-4757-b9cd-cd8972304baa">
      <UserInfo>
        <DisplayName>Riley, Ashley</DisplayName>
        <AccountId>150</AccountId>
        <AccountType/>
      </UserInfo>
      <UserInfo>
        <DisplayName>Kamboj, Sandeep</DisplayName>
        <AccountId>32</AccountId>
        <AccountType/>
      </UserInfo>
      <UserInfo>
        <DisplayName>Galagali, Hemant</DisplayName>
        <AccountId>19</AccountId>
        <AccountType/>
      </UserInfo>
    </SharedWithUsers>
  </documentManagement>
</p:properties>
</file>

<file path=customXml/itemProps1.xml><?xml version="1.0" encoding="utf-8"?>
<ds:datastoreItem xmlns:ds="http://schemas.openxmlformats.org/officeDocument/2006/customXml" ds:itemID="{30BBD903-06FA-4FF4-AD8F-A274F931AA16}">
  <ds:schemaRefs>
    <ds:schemaRef ds:uri="http://schemas.microsoft.com/sharepoint/v3/contenttype/forms"/>
  </ds:schemaRefs>
</ds:datastoreItem>
</file>

<file path=customXml/itemProps2.xml><?xml version="1.0" encoding="utf-8"?>
<ds:datastoreItem xmlns:ds="http://schemas.openxmlformats.org/officeDocument/2006/customXml" ds:itemID="{DAF3A303-0654-49FF-BF9D-C7F21190F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d99252-4236-4875-9705-b79300e2d557"/>
    <ds:schemaRef ds:uri="1c9b69b2-596d-4757-b9cd-cd8972304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AE857D-EA30-4B74-9639-7EECF19E9D11}">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http://www.w3.org/XML/1998/namespace"/>
    <ds:schemaRef ds:uri="http://schemas.openxmlformats.org/package/2006/metadata/core-properties"/>
    <ds:schemaRef ds:uri="bb20aa8f-097b-4b11-9da2-41b9deda0bfe"/>
    <ds:schemaRef ds:uri="a3d99252-4236-4875-9705-b79300e2d557"/>
    <ds:schemaRef ds:uri="1c9b69b2-596d-4757-b9cd-cd8972304baa"/>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IQVIA_V3.0</Template>
  <TotalTime>12778</TotalTime>
  <Words>854</Words>
  <Application>Microsoft Office PowerPoint</Application>
  <PresentationFormat>Widescreen</PresentationFormat>
  <Paragraphs>75</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IQVIA_V3.0.0</vt:lpstr>
      <vt:lpstr>LinkedIn intake template </vt:lpstr>
      <vt:lpstr>Introduction to LinkedIn Ad Formats and Specifications</vt:lpstr>
      <vt:lpstr>Single Image Ad</vt:lpstr>
      <vt:lpstr>Document Ad</vt:lpstr>
      <vt:lpstr>Video Ad</vt:lpstr>
      <vt:lpstr>Carousel 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LinkedIn intake template </dc:title>
  <dc:creator>Biradar, Shivasagar</dc:creator>
  <cp:lastModifiedBy>Biradar, Shivasagar</cp:lastModifiedBy>
  <cp:revision>17</cp:revision>
  <cp:lastPrinted>2019-08-20T20:33:24Z</cp:lastPrinted>
  <dcterms:created xsi:type="dcterms:W3CDTF">2024-04-09T06:23:59Z</dcterms:created>
  <dcterms:modified xsi:type="dcterms:W3CDTF">2024-06-27T07:19:10Z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0x0101007741A8027A94C54E8B871968FAA6C492</vt:lpwstr>
  </property>
  <property fmtid="{D5CDD505-2E9C-101B-9397-08002B2CF9AE}" pid="3" name="MediaServiceImageTags">
    <vt:lpwstr/>
  </property>
</Properties>
</file>